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5a554dbf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5a554dbf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a9474be1a_2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3a9474be1a_2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Assallahm alleyKum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a9474be1a_2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a9474be1a_2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 Morning Sir!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a9474be1a_2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3a9474be1a_2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Buenos Dias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a9474be1a_2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3a9474be1a_2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Bonjour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a9474be1a_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3a9474be1a_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(the “h” sound is important, like the Japanese”ho”)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a8bb938b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5a8bb938b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a9474be1a_2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3a9474be1a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Ni-Hao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(Ni-Hao-Maa) polite version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3a9474be1a_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3a9474be1a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Bongiorno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Emphasize on the “gio”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3a9474be1a_2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3a9474be1a_2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Hej!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(the “!” is important)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a9474be1a_2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3a9474be1a_2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kon-nichi-ha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a9474be1a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a9474be1a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Ola (familiar)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a9474be1a_2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a9474be1a_2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Priviet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“r” is between the “r” and the “l” sound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“v” is between the “v” and the “b” sound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a9474be1a_2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3a9474be1a_2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a9474be1a_2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3a9474be1a_2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Sain uu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(ask a mongol, I don’t know the right </a:t>
            </a:r>
            <a:r>
              <a:rPr lang="en"/>
              <a:t>pronunciation</a:t>
            </a:r>
            <a:r>
              <a:rPr lang="en"/>
              <a:t>)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jpg"/><Relationship Id="rId10" Type="http://schemas.openxmlformats.org/officeDocument/2006/relationships/image" Target="../media/image17.jpg"/><Relationship Id="rId13" Type="http://schemas.openxmlformats.org/officeDocument/2006/relationships/image" Target="../media/image8.jpg"/><Relationship Id="rId12" Type="http://schemas.openxmlformats.org/officeDocument/2006/relationships/image" Target="../media/image14.jp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6.jpg"/><Relationship Id="rId9" Type="http://schemas.openxmlformats.org/officeDocument/2006/relationships/image" Target="../media/image3.jpg"/><Relationship Id="rId5" Type="http://schemas.openxmlformats.org/officeDocument/2006/relationships/image" Target="../media/image10.jpg"/><Relationship Id="rId6" Type="http://schemas.openxmlformats.org/officeDocument/2006/relationships/image" Target="../media/image16.png"/><Relationship Id="rId7" Type="http://schemas.openxmlformats.org/officeDocument/2006/relationships/image" Target="../media/image11.jpg"/><Relationship Id="rId8" Type="http://schemas.openxmlformats.org/officeDocument/2006/relationships/image" Target="../media/image1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04203">
            <a:off x="4292925" y="119456"/>
            <a:ext cx="4665375" cy="2883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5375" y="2258324"/>
            <a:ext cx="4476401" cy="2767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383496">
            <a:off x="-528617" y="-184500"/>
            <a:ext cx="4560170" cy="2818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333947">
            <a:off x="-140527" y="2079614"/>
            <a:ext cx="4665375" cy="3124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445115">
            <a:off x="155547" y="1164089"/>
            <a:ext cx="4354277" cy="2691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448130">
            <a:off x="1607425" y="31224"/>
            <a:ext cx="4845622" cy="2995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272950" y="2799374"/>
            <a:ext cx="4354227" cy="26916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" name="Google Shape;61;p13"/>
          <p:cNvGrpSpPr/>
          <p:nvPr/>
        </p:nvGrpSpPr>
        <p:grpSpPr>
          <a:xfrm rot="-468310">
            <a:off x="1533166" y="386186"/>
            <a:ext cx="4752129" cy="3509874"/>
            <a:chOff x="2163405" y="1008757"/>
            <a:chExt cx="4752300" cy="3510000"/>
          </a:xfrm>
        </p:grpSpPr>
        <p:sp>
          <p:nvSpPr>
            <p:cNvPr id="62" name="Google Shape;62;p13"/>
            <p:cNvSpPr/>
            <p:nvPr/>
          </p:nvSpPr>
          <p:spPr>
            <a:xfrm rot="231561">
              <a:off x="2266400" y="1158111"/>
              <a:ext cx="4546310" cy="3211293"/>
            </a:xfrm>
            <a:prstGeom prst="roundRect">
              <a:avLst>
                <a:gd fmla="val 0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 rot="243112">
              <a:off x="2577042" y="1264600"/>
              <a:ext cx="2649322" cy="12793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434343"/>
                  </a:solidFill>
                  <a:latin typeface="Lato"/>
                  <a:ea typeface="Lato"/>
                  <a:cs typeface="Lato"/>
                  <a:sym typeface="Lato"/>
                </a:rPr>
                <a:t>Bingo Quiz Countries</a:t>
              </a:r>
              <a:endParaRPr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chemeClr val="lt2"/>
                  </a:solidFill>
                  <a:latin typeface="Lato"/>
                  <a:ea typeface="Lato"/>
                  <a:cs typeface="Lato"/>
                  <a:sym typeface="Lato"/>
                </a:rPr>
                <a:t>code-14-001</a:t>
              </a:r>
              <a:endParaRPr sz="1100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 rot="243112">
              <a:off x="2513234" y="2556448"/>
              <a:ext cx="2649322" cy="638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pic>
        <p:nvPicPr>
          <p:cNvPr id="65" name="Google Shape;6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583640">
            <a:off x="1501052" y="2063212"/>
            <a:ext cx="3191494" cy="1972855"/>
          </a:xfrm>
          <a:prstGeom prst="rect">
            <a:avLst/>
          </a:prstGeom>
          <a:noFill/>
          <a:ln>
            <a:noFill/>
          </a:ln>
          <a:effectLst>
            <a:outerShdw blurRad="200025" rotWithShape="0" algn="bl" dir="5400000" dist="19050">
              <a:srgbClr val="000000">
                <a:alpha val="90000"/>
              </a:srgbClr>
            </a:outerShdw>
          </a:effectLst>
        </p:spPr>
      </p:pic>
      <p:pic>
        <p:nvPicPr>
          <p:cNvPr id="66" name="Google Shape;66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368904">
            <a:off x="3828174" y="2161462"/>
            <a:ext cx="3317124" cy="2050523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rgbClr val="000000">
                <a:alpha val="70000"/>
              </a:srgbClr>
            </a:outerShdw>
          </a:effectLst>
        </p:spPr>
      </p:pic>
      <p:pic>
        <p:nvPicPr>
          <p:cNvPr id="67" name="Google Shape;67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 rot="756554">
            <a:off x="4048715" y="260431"/>
            <a:ext cx="3120520" cy="1929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 rotWithShape="1">
          <a:blip r:embed="rId13">
            <a:alphaModFix/>
          </a:blip>
          <a:srcRect b="3675" l="-417" r="7712" t="5340"/>
          <a:stretch/>
        </p:blipFill>
        <p:spPr>
          <a:xfrm rot="-486288">
            <a:off x="4623232" y="1028814"/>
            <a:ext cx="2775462" cy="1508573"/>
          </a:xfrm>
          <a:prstGeom prst="rect">
            <a:avLst/>
          </a:prstGeom>
          <a:noFill/>
          <a:ln>
            <a:noFill/>
          </a:ln>
          <a:effectLst>
            <a:outerShdw blurRad="157163" rotWithShape="0" algn="bl" dir="5400000" dist="19050">
              <a:srgbClr val="000000">
                <a:alpha val="9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136" y="36125"/>
            <a:ext cx="8319027" cy="514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7374" y="152399"/>
            <a:ext cx="7129252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234" y="152400"/>
            <a:ext cx="78275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98" y="344685"/>
            <a:ext cx="8839204" cy="4454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