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4" r:id="rId5"/>
    <p:sldMasterId id="2147483687" r:id="rId6"/>
    <p:sldMasterId id="2147483700" r:id="rId7"/>
    <p:sldMasterId id="2147483713" r:id="rId8"/>
    <p:sldMasterId id="2147483726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</p:sldIdLst>
  <p:sldSz cy="13716000" cx="24382400"/>
  <p:notesSz cx="7559675" cy="10691800"/>
  <p:embeddedFontLst>
    <p:embeddedFont>
      <p:font typeface="Permanent Marker"/>
      <p:regular r:id="rId40"/>
    </p:embeddedFont>
    <p:embeddedFont>
      <p:font typeface="Short Stack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hP5t8O5Tbi2p/ZDqyGIdU4dUgQ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ermanentMarker-regular.fntdata"/><Relationship Id="rId20" Type="http://schemas.openxmlformats.org/officeDocument/2006/relationships/slide" Target="slides/slide10.xml"/><Relationship Id="rId42" Type="http://customschemas.google.com/relationships/presentationmetadata" Target="metadata"/><Relationship Id="rId41" Type="http://schemas.openxmlformats.org/officeDocument/2006/relationships/font" Target="fonts/ShortStack-regular.fntdata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19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11" Type="http://schemas.openxmlformats.org/officeDocument/2006/relationships/slide" Target="slides/slide1.xml"/><Relationship Id="rId33" Type="http://schemas.openxmlformats.org/officeDocument/2006/relationships/slide" Target="slides/slide23.xml"/><Relationship Id="rId10" Type="http://schemas.openxmlformats.org/officeDocument/2006/relationships/notesMaster" Target="notesMasters/notesMaster1.xml"/><Relationship Id="rId32" Type="http://schemas.openxmlformats.org/officeDocument/2006/relationships/slide" Target="slides/slide22.xml"/><Relationship Id="rId13" Type="http://schemas.openxmlformats.org/officeDocument/2006/relationships/slide" Target="slides/slide3.xml"/><Relationship Id="rId35" Type="http://schemas.openxmlformats.org/officeDocument/2006/relationships/slide" Target="slides/slide25.xml"/><Relationship Id="rId12" Type="http://schemas.openxmlformats.org/officeDocument/2006/relationships/slide" Target="slides/slide2.xml"/><Relationship Id="rId34" Type="http://schemas.openxmlformats.org/officeDocument/2006/relationships/slide" Target="slides/slide24.xml"/><Relationship Id="rId15" Type="http://schemas.openxmlformats.org/officeDocument/2006/relationships/slide" Target="slides/slide5.xml"/><Relationship Id="rId37" Type="http://schemas.openxmlformats.org/officeDocument/2006/relationships/slide" Target="slides/slide27.xml"/><Relationship Id="rId14" Type="http://schemas.openxmlformats.org/officeDocument/2006/relationships/slide" Target="slides/slide4.xml"/><Relationship Id="rId36" Type="http://schemas.openxmlformats.org/officeDocument/2006/relationships/slide" Target="slides/slide26.xml"/><Relationship Id="rId17" Type="http://schemas.openxmlformats.org/officeDocument/2006/relationships/slide" Target="slides/slide7.xml"/><Relationship Id="rId39" Type="http://schemas.openxmlformats.org/officeDocument/2006/relationships/slide" Target="slides/slide29.xml"/><Relationship Id="rId16" Type="http://schemas.openxmlformats.org/officeDocument/2006/relationships/slide" Target="slides/slide6.xml"/><Relationship Id="rId38" Type="http://schemas.openxmlformats.org/officeDocument/2006/relationships/slide" Target="slides/slide28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2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2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1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2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2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3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3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3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4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4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4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6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7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7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8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9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0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0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0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0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1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1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1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2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2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62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63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63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4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4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4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64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64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5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5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65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65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65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65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5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67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8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68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68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5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0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71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1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1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2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72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72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73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73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3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4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74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74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75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75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75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75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76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76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76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76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76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76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7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8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78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6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79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79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0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1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82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2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2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3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83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83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4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4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84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84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85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5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86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86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86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86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87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87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87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87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87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87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9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89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0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90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90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2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93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93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93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4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94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94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94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95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95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95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96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96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97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97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97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97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8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98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98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98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98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98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98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1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0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100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101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01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3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4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04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04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04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05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105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105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06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06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06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9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07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07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8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08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08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08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08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09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09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09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09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09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09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43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111"/>
          <p:cNvSpPr txBox="1"/>
          <p:nvPr>
            <p:ph idx="1" type="subTitle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112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12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3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4"/>
          <p:cNvSpPr txBox="1"/>
          <p:nvPr>
            <p:ph idx="1" type="subTitle"/>
          </p:nvPr>
        </p:nvSpPr>
        <p:spPr>
          <a:xfrm>
            <a:off x="1218960" y="547560"/>
            <a:ext cx="21942360" cy="10597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15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115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115"/>
          <p:cNvSpPr txBox="1"/>
          <p:nvPr>
            <p:ph idx="2" type="body"/>
          </p:nvPr>
        </p:nvSpPr>
        <p:spPr>
          <a:xfrm>
            <a:off x="1246248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115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116"/>
          <p:cNvSpPr txBox="1"/>
          <p:nvPr>
            <p:ph idx="1" type="body"/>
          </p:nvPr>
        </p:nvSpPr>
        <p:spPr>
          <a:xfrm>
            <a:off x="1218960" y="3209760"/>
            <a:ext cx="1070784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16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116"/>
          <p:cNvSpPr txBox="1"/>
          <p:nvPr>
            <p:ph idx="3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7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117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17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117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8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118"/>
          <p:cNvSpPr txBox="1"/>
          <p:nvPr>
            <p:ph idx="1" type="body"/>
          </p:nvPr>
        </p:nvSpPr>
        <p:spPr>
          <a:xfrm>
            <a:off x="1218960" y="320976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118"/>
          <p:cNvSpPr txBox="1"/>
          <p:nvPr>
            <p:ph idx="2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9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19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119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119"/>
          <p:cNvSpPr txBox="1"/>
          <p:nvPr>
            <p:ph idx="3" type="body"/>
          </p:nvPr>
        </p:nvSpPr>
        <p:spPr>
          <a:xfrm>
            <a:off x="121896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119"/>
          <p:cNvSpPr txBox="1"/>
          <p:nvPr>
            <p:ph idx="4" type="body"/>
          </p:nvPr>
        </p:nvSpPr>
        <p:spPr>
          <a:xfrm>
            <a:off x="12462480" y="736488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0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120"/>
          <p:cNvSpPr txBox="1"/>
          <p:nvPr>
            <p:ph idx="1" type="body"/>
          </p:nvPr>
        </p:nvSpPr>
        <p:spPr>
          <a:xfrm>
            <a:off x="121896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120"/>
          <p:cNvSpPr txBox="1"/>
          <p:nvPr>
            <p:ph idx="2" type="body"/>
          </p:nvPr>
        </p:nvSpPr>
        <p:spPr>
          <a:xfrm>
            <a:off x="863784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20"/>
          <p:cNvSpPr txBox="1"/>
          <p:nvPr>
            <p:ph idx="3" type="body"/>
          </p:nvPr>
        </p:nvSpPr>
        <p:spPr>
          <a:xfrm>
            <a:off x="16057080" y="320976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20"/>
          <p:cNvSpPr txBox="1"/>
          <p:nvPr>
            <p:ph idx="4" type="body"/>
          </p:nvPr>
        </p:nvSpPr>
        <p:spPr>
          <a:xfrm>
            <a:off x="121896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120"/>
          <p:cNvSpPr txBox="1"/>
          <p:nvPr>
            <p:ph idx="5" type="body"/>
          </p:nvPr>
        </p:nvSpPr>
        <p:spPr>
          <a:xfrm>
            <a:off x="863784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20"/>
          <p:cNvSpPr txBox="1"/>
          <p:nvPr>
            <p:ph idx="6" type="body"/>
          </p:nvPr>
        </p:nvSpPr>
        <p:spPr>
          <a:xfrm>
            <a:off x="16057080" y="7364880"/>
            <a:ext cx="7065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1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1"/>
          <p:cNvSpPr txBox="1"/>
          <p:nvPr>
            <p:ph idx="1" type="body"/>
          </p:nvPr>
        </p:nvSpPr>
        <p:spPr>
          <a:xfrm>
            <a:off x="121896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1"/>
          <p:cNvSpPr txBox="1"/>
          <p:nvPr>
            <p:ph idx="2" type="body"/>
          </p:nvPr>
        </p:nvSpPr>
        <p:spPr>
          <a:xfrm>
            <a:off x="12462480" y="3209760"/>
            <a:ext cx="1070784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3" type="body"/>
          </p:nvPr>
        </p:nvSpPr>
        <p:spPr>
          <a:xfrm>
            <a:off x="1218960" y="7364880"/>
            <a:ext cx="2194236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8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2070000" y="2069640"/>
            <a:ext cx="20240640" cy="5000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2070000" y="7060680"/>
            <a:ext cx="20240640" cy="804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30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/>
          <p:nvPr/>
        </p:nvSpPr>
        <p:spPr>
          <a:xfrm>
            <a:off x="13652640" y="4610160"/>
            <a:ext cx="9524880" cy="1037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32"/>
          <p:cNvSpPr/>
          <p:nvPr/>
        </p:nvSpPr>
        <p:spPr>
          <a:xfrm>
            <a:off x="13030200" y="630360"/>
            <a:ext cx="10820520" cy="7213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2"/>
          <p:cNvSpPr/>
          <p:nvPr/>
        </p:nvSpPr>
        <p:spPr>
          <a:xfrm>
            <a:off x="1206360" y="-1955880"/>
            <a:ext cx="12065040" cy="1813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32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32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3" name="Google Shape;63;p32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4"/>
          <p:cNvSpPr/>
          <p:nvPr/>
        </p:nvSpPr>
        <p:spPr>
          <a:xfrm>
            <a:off x="8593200" y="822240"/>
            <a:ext cx="18665640" cy="12444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4"/>
          <p:cNvSpPr txBox="1"/>
          <p:nvPr>
            <p:ph type="title"/>
          </p:nvPr>
        </p:nvSpPr>
        <p:spPr>
          <a:xfrm>
            <a:off x="1778040" y="1104480"/>
            <a:ext cx="10220400" cy="53564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5" name="Google Shape;115;p34"/>
          <p:cNvSpPr txBox="1"/>
          <p:nvPr>
            <p:ph idx="1" type="body"/>
          </p:nvPr>
        </p:nvSpPr>
        <p:spPr>
          <a:xfrm>
            <a:off x="1778040" y="6730560"/>
            <a:ext cx="10220400" cy="804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6" name="Google Shape;116;p34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36"/>
          <p:cNvSpPr txBox="1"/>
          <p:nvPr>
            <p:ph type="title"/>
          </p:nvPr>
        </p:nvSpPr>
        <p:spPr>
          <a:xfrm>
            <a:off x="1218960" y="547560"/>
            <a:ext cx="219423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/>
          <p:nvPr/>
        </p:nvSpPr>
        <p:spPr>
          <a:xfrm>
            <a:off x="12934800" y="2257560"/>
            <a:ext cx="9525240" cy="143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8"/>
          <p:cNvSpPr txBox="1"/>
          <p:nvPr>
            <p:ph type="title"/>
          </p:nvPr>
        </p:nvSpPr>
        <p:spPr>
          <a:xfrm>
            <a:off x="2070000" y="799920"/>
            <a:ext cx="20240640" cy="33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20" name="Google Shape;220;p38"/>
          <p:cNvSpPr txBox="1"/>
          <p:nvPr>
            <p:ph idx="1" type="body"/>
          </p:nvPr>
        </p:nvSpPr>
        <p:spPr>
          <a:xfrm>
            <a:off x="2070000" y="4254480"/>
            <a:ext cx="10004400" cy="804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21" name="Google Shape;221;p38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2070000" y="799920"/>
            <a:ext cx="20240640" cy="33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2" name="Google Shape;272;p40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40"/>
          <p:cNvSpPr txBox="1"/>
          <p:nvPr>
            <p:ph idx="1" type="body"/>
          </p:nvPr>
        </p:nvSpPr>
        <p:spPr>
          <a:xfrm>
            <a:off x="1218960" y="3209760"/>
            <a:ext cx="21942360" cy="79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/>
          <p:nvPr/>
        </p:nvSpPr>
        <p:spPr>
          <a:xfrm>
            <a:off x="2558880" y="-1609560"/>
            <a:ext cx="18834120" cy="12555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2"/>
          <p:cNvSpPr txBox="1"/>
          <p:nvPr>
            <p:ph type="title"/>
          </p:nvPr>
        </p:nvSpPr>
        <p:spPr>
          <a:xfrm>
            <a:off x="2070000" y="8787960"/>
            <a:ext cx="20240640" cy="1965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5" name="Google Shape;325;p42"/>
          <p:cNvSpPr txBox="1"/>
          <p:nvPr>
            <p:ph idx="1" type="body"/>
          </p:nvPr>
        </p:nvSpPr>
        <p:spPr>
          <a:xfrm>
            <a:off x="2070000" y="10743840"/>
            <a:ext cx="20240640" cy="804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6" name="Google Shape;326;p42"/>
          <p:cNvSpPr txBox="1"/>
          <p:nvPr>
            <p:ph idx="12" type="sldNum"/>
          </p:nvPr>
        </p:nvSpPr>
        <p:spPr>
          <a:xfrm>
            <a:off x="11955600" y="13228200"/>
            <a:ext cx="449280" cy="4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4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64.png"/><Relationship Id="rId5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6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Relationship Id="rId4" Type="http://schemas.openxmlformats.org/officeDocument/2006/relationships/image" Target="../media/image6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g"/><Relationship Id="rId4" Type="http://schemas.openxmlformats.org/officeDocument/2006/relationships/image" Target="../media/image6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jpg"/><Relationship Id="rId4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jpg"/><Relationship Id="rId4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jpg"/><Relationship Id="rId4" Type="http://schemas.openxmlformats.org/officeDocument/2006/relationships/image" Target="../media/image7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jpg"/><Relationship Id="rId4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24.png"/><Relationship Id="rId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"/>
          <p:cNvSpPr txBox="1"/>
          <p:nvPr/>
        </p:nvSpPr>
        <p:spPr>
          <a:xfrm>
            <a:off x="969480" y="2011320"/>
            <a:ext cx="20243880" cy="50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World Heritage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"/>
          <p:cNvSpPr txBox="1"/>
          <p:nvPr/>
        </p:nvSpPr>
        <p:spPr>
          <a:xfrm>
            <a:off x="6583320" y="4022640"/>
            <a:ext cx="8594640" cy="4022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世界遺産</a:t>
            </a:r>
            <a:endParaRPr b="0" i="0" sz="10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65040" y="758880"/>
            <a:ext cx="7921800" cy="118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0"/>
          <p:cNvSpPr txBox="1"/>
          <p:nvPr/>
        </p:nvSpPr>
        <p:spPr>
          <a:xfrm>
            <a:off x="-3654720" y="3312720"/>
            <a:ext cx="20243880" cy="332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Peru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65240" y="704844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5240" y="116856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320" y="1168560"/>
            <a:ext cx="12039480" cy="1137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"/>
          <p:cNvSpPr txBox="1"/>
          <p:nvPr/>
        </p:nvSpPr>
        <p:spPr>
          <a:xfrm>
            <a:off x="2069640" y="1336320"/>
            <a:ext cx="20243880" cy="5003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World Heritage </a:t>
            </a:r>
            <a:br>
              <a:rPr b="0" i="0" lang="fr-FR" sz="1800" u="none" cap="none" strike="noStrike"/>
            </a:br>
            <a:r>
              <a:rPr b="1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in      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2"/>
          <p:cNvSpPr/>
          <p:nvPr/>
        </p:nvSpPr>
        <p:spPr>
          <a:xfrm>
            <a:off x="2227850" y="5292675"/>
            <a:ext cx="19411200" cy="77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393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Japan</a:t>
            </a:r>
            <a:endParaRPr b="0" i="0" sz="39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"/>
          <p:cNvSpPr txBox="1"/>
          <p:nvPr/>
        </p:nvSpPr>
        <p:spPr>
          <a:xfrm>
            <a:off x="2925720" y="421920"/>
            <a:ext cx="19169280" cy="332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0" u="none" cap="none" strike="noStrike">
                <a:solidFill>
                  <a:srgbClr val="85604A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 many?</a:t>
            </a:r>
            <a:endParaRPr b="0" i="0" sz="200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13"/>
          <p:cNvPicPr preferRelativeResize="0"/>
          <p:nvPr/>
        </p:nvPicPr>
        <p:blipFill rotWithShape="1">
          <a:blip r:embed="rId4">
            <a:alphaModFix/>
          </a:blip>
          <a:srcRect b="56310" l="79443" r="0" t="18920"/>
          <a:stretch/>
        </p:blipFill>
        <p:spPr>
          <a:xfrm>
            <a:off x="2340000" y="4591080"/>
            <a:ext cx="7602480" cy="735336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3"/>
          <p:cNvSpPr/>
          <p:nvPr/>
        </p:nvSpPr>
        <p:spPr>
          <a:xfrm rot="420000">
            <a:off x="14474880" y="4684320"/>
            <a:ext cx="4625640" cy="156492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8300" u="none" cap="none" strike="noStrike">
                <a:solidFill>
                  <a:srgbClr val="625B48"/>
                </a:solidFill>
                <a:latin typeface="Short Stack"/>
                <a:ea typeface="Short Stack"/>
                <a:cs typeface="Short Stack"/>
                <a:sym typeface="Short Stack"/>
              </a:rPr>
              <a:t>???????</a:t>
            </a:r>
            <a:endParaRPr b="0" i="0" sz="8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3"/>
          <p:cNvSpPr/>
          <p:nvPr/>
        </p:nvSpPr>
        <p:spPr>
          <a:xfrm>
            <a:off x="13547880" y="3998460"/>
            <a:ext cx="5943582" cy="7764461"/>
          </a:xfrm>
          <a:custGeom>
            <a:rect b="b" l="l" r="r" t="t"/>
            <a:pathLst>
              <a:path extrusionOk="0" h="21566" w="16508">
                <a:moveTo>
                  <a:pt x="2720" y="48"/>
                </a:moveTo>
                <a:cubicBezTo>
                  <a:pt x="2140" y="0"/>
                  <a:pt x="1634" y="414"/>
                  <a:pt x="1587" y="975"/>
                </a:cubicBezTo>
                <a:cubicBezTo>
                  <a:pt x="1074" y="7097"/>
                  <a:pt x="561" y="13220"/>
                  <a:pt x="48" y="19342"/>
                </a:cubicBezTo>
                <a:cubicBezTo>
                  <a:pt x="0" y="19903"/>
                  <a:pt x="431" y="20397"/>
                  <a:pt x="1011" y="20446"/>
                </a:cubicBezTo>
                <a:cubicBezTo>
                  <a:pt x="5272" y="20803"/>
                  <a:pt x="9534" y="21160"/>
                  <a:pt x="13795" y="21517"/>
                </a:cubicBezTo>
                <a:cubicBezTo>
                  <a:pt x="14375" y="21566"/>
                  <a:pt x="14880" y="21150"/>
                  <a:pt x="14927" y="20589"/>
                </a:cubicBezTo>
                <a:cubicBezTo>
                  <a:pt x="15440" y="14467"/>
                  <a:pt x="15953" y="8344"/>
                  <a:pt x="16466" y="2222"/>
                </a:cubicBezTo>
                <a:cubicBezTo>
                  <a:pt x="16508" y="1660"/>
                  <a:pt x="16077" y="1167"/>
                  <a:pt x="15498" y="1119"/>
                </a:cubicBezTo>
                <a:cubicBezTo>
                  <a:pt x="11239" y="762"/>
                  <a:pt x="6979" y="405"/>
                  <a:pt x="2720" y="48"/>
                </a:cubicBezTo>
                <a:lnTo>
                  <a:pt x="2720" y="48"/>
                </a:lnTo>
                <a:close/>
                <a:moveTo>
                  <a:pt x="3512" y="1727"/>
                </a:moveTo>
                <a:cubicBezTo>
                  <a:pt x="7155" y="2032"/>
                  <a:pt x="10799" y="2338"/>
                  <a:pt x="14442" y="2643"/>
                </a:cubicBezTo>
                <a:cubicBezTo>
                  <a:pt x="14638" y="2659"/>
                  <a:pt x="14788" y="2825"/>
                  <a:pt x="14772" y="3019"/>
                </a:cubicBezTo>
                <a:cubicBezTo>
                  <a:pt x="14695" y="3939"/>
                  <a:pt x="14618" y="4858"/>
                  <a:pt x="14541" y="5778"/>
                </a:cubicBezTo>
                <a:cubicBezTo>
                  <a:pt x="14525" y="5968"/>
                  <a:pt x="14353" y="6111"/>
                  <a:pt x="14153" y="6094"/>
                </a:cubicBezTo>
                <a:cubicBezTo>
                  <a:pt x="10509" y="5789"/>
                  <a:pt x="6866" y="5483"/>
                  <a:pt x="3222" y="5178"/>
                </a:cubicBezTo>
                <a:cubicBezTo>
                  <a:pt x="3027" y="5162"/>
                  <a:pt x="2878" y="4997"/>
                  <a:pt x="2895" y="4802"/>
                </a:cubicBezTo>
                <a:cubicBezTo>
                  <a:pt x="2972" y="3883"/>
                  <a:pt x="3049" y="2963"/>
                  <a:pt x="3126" y="2043"/>
                </a:cubicBezTo>
                <a:cubicBezTo>
                  <a:pt x="3142" y="1854"/>
                  <a:pt x="3311" y="1710"/>
                  <a:pt x="3512" y="1727"/>
                </a:cubicBezTo>
                <a:lnTo>
                  <a:pt x="3512" y="1727"/>
                </a:lnTo>
                <a:close/>
                <a:moveTo>
                  <a:pt x="13258" y="7221"/>
                </a:moveTo>
                <a:cubicBezTo>
                  <a:pt x="13390" y="7232"/>
                  <a:pt x="13486" y="7343"/>
                  <a:pt x="13476" y="7470"/>
                </a:cubicBezTo>
                <a:cubicBezTo>
                  <a:pt x="13465" y="7598"/>
                  <a:pt x="13352" y="7692"/>
                  <a:pt x="13219" y="7681"/>
                </a:cubicBezTo>
                <a:cubicBezTo>
                  <a:pt x="13087" y="7674"/>
                  <a:pt x="12992" y="7558"/>
                  <a:pt x="13002" y="7431"/>
                </a:cubicBezTo>
                <a:cubicBezTo>
                  <a:pt x="13013" y="7303"/>
                  <a:pt x="13126" y="7210"/>
                  <a:pt x="13258" y="7221"/>
                </a:cubicBezTo>
                <a:lnTo>
                  <a:pt x="13258" y="7221"/>
                </a:lnTo>
                <a:close/>
                <a:moveTo>
                  <a:pt x="3134" y="6429"/>
                </a:moveTo>
                <a:cubicBezTo>
                  <a:pt x="3646" y="6472"/>
                  <a:pt x="4159" y="6515"/>
                  <a:pt x="4671" y="6558"/>
                </a:cubicBezTo>
                <a:cubicBezTo>
                  <a:pt x="4876" y="6575"/>
                  <a:pt x="5030" y="6752"/>
                  <a:pt x="5014" y="6951"/>
                </a:cubicBezTo>
                <a:cubicBezTo>
                  <a:pt x="4987" y="7271"/>
                  <a:pt x="4960" y="7591"/>
                  <a:pt x="4933" y="7910"/>
                </a:cubicBezTo>
                <a:cubicBezTo>
                  <a:pt x="4916" y="8110"/>
                  <a:pt x="4735" y="8258"/>
                  <a:pt x="4530" y="8241"/>
                </a:cubicBezTo>
                <a:cubicBezTo>
                  <a:pt x="4018" y="8198"/>
                  <a:pt x="3505" y="8155"/>
                  <a:pt x="2993" y="8112"/>
                </a:cubicBezTo>
                <a:cubicBezTo>
                  <a:pt x="2787" y="8095"/>
                  <a:pt x="2633" y="7918"/>
                  <a:pt x="2650" y="7719"/>
                </a:cubicBezTo>
                <a:cubicBezTo>
                  <a:pt x="2677" y="7399"/>
                  <a:pt x="2704" y="7079"/>
                  <a:pt x="2731" y="6759"/>
                </a:cubicBezTo>
                <a:cubicBezTo>
                  <a:pt x="2747" y="6561"/>
                  <a:pt x="2928" y="6412"/>
                  <a:pt x="3134" y="6429"/>
                </a:cubicBezTo>
                <a:lnTo>
                  <a:pt x="3134" y="6429"/>
                </a:lnTo>
                <a:close/>
                <a:moveTo>
                  <a:pt x="6241" y="6689"/>
                </a:moveTo>
                <a:cubicBezTo>
                  <a:pt x="6762" y="6733"/>
                  <a:pt x="7283" y="6777"/>
                  <a:pt x="7804" y="6820"/>
                </a:cubicBezTo>
                <a:cubicBezTo>
                  <a:pt x="8010" y="6838"/>
                  <a:pt x="8163" y="7015"/>
                  <a:pt x="8147" y="7213"/>
                </a:cubicBezTo>
                <a:cubicBezTo>
                  <a:pt x="8120" y="7533"/>
                  <a:pt x="8093" y="7853"/>
                  <a:pt x="8066" y="8173"/>
                </a:cubicBezTo>
                <a:cubicBezTo>
                  <a:pt x="8049" y="8372"/>
                  <a:pt x="7868" y="8521"/>
                  <a:pt x="7663" y="8503"/>
                </a:cubicBezTo>
                <a:cubicBezTo>
                  <a:pt x="7142" y="8460"/>
                  <a:pt x="6621" y="8416"/>
                  <a:pt x="6100" y="8372"/>
                </a:cubicBezTo>
                <a:cubicBezTo>
                  <a:pt x="5894" y="8355"/>
                  <a:pt x="5740" y="8179"/>
                  <a:pt x="5756" y="7979"/>
                </a:cubicBezTo>
                <a:cubicBezTo>
                  <a:pt x="5783" y="7660"/>
                  <a:pt x="5810" y="7340"/>
                  <a:pt x="5837" y="7020"/>
                </a:cubicBezTo>
                <a:cubicBezTo>
                  <a:pt x="5853" y="6821"/>
                  <a:pt x="6035" y="6672"/>
                  <a:pt x="6241" y="6689"/>
                </a:cubicBezTo>
                <a:lnTo>
                  <a:pt x="6241" y="6689"/>
                </a:lnTo>
                <a:close/>
                <a:moveTo>
                  <a:pt x="9358" y="6951"/>
                </a:moveTo>
                <a:cubicBezTo>
                  <a:pt x="9879" y="6994"/>
                  <a:pt x="10400" y="7038"/>
                  <a:pt x="10921" y="7082"/>
                </a:cubicBezTo>
                <a:cubicBezTo>
                  <a:pt x="11127" y="7099"/>
                  <a:pt x="11282" y="7276"/>
                  <a:pt x="11266" y="7475"/>
                </a:cubicBezTo>
                <a:cubicBezTo>
                  <a:pt x="11239" y="7795"/>
                  <a:pt x="11212" y="8114"/>
                  <a:pt x="11185" y="8434"/>
                </a:cubicBezTo>
                <a:cubicBezTo>
                  <a:pt x="11169" y="8634"/>
                  <a:pt x="10986" y="8782"/>
                  <a:pt x="10780" y="8765"/>
                </a:cubicBezTo>
                <a:cubicBezTo>
                  <a:pt x="10259" y="8721"/>
                  <a:pt x="9738" y="8677"/>
                  <a:pt x="9217" y="8634"/>
                </a:cubicBezTo>
                <a:cubicBezTo>
                  <a:pt x="9011" y="8616"/>
                  <a:pt x="8857" y="8440"/>
                  <a:pt x="8873" y="8241"/>
                </a:cubicBezTo>
                <a:cubicBezTo>
                  <a:pt x="8900" y="7921"/>
                  <a:pt x="8927" y="7601"/>
                  <a:pt x="8954" y="7281"/>
                </a:cubicBezTo>
                <a:cubicBezTo>
                  <a:pt x="8970" y="7083"/>
                  <a:pt x="9153" y="6933"/>
                  <a:pt x="9358" y="6951"/>
                </a:cubicBezTo>
                <a:lnTo>
                  <a:pt x="9358" y="6951"/>
                </a:lnTo>
                <a:close/>
                <a:moveTo>
                  <a:pt x="12415" y="7793"/>
                </a:moveTo>
                <a:cubicBezTo>
                  <a:pt x="12945" y="7837"/>
                  <a:pt x="13475" y="7882"/>
                  <a:pt x="14006" y="7926"/>
                </a:cubicBezTo>
                <a:cubicBezTo>
                  <a:pt x="13995" y="8050"/>
                  <a:pt x="13985" y="8175"/>
                  <a:pt x="13974" y="8299"/>
                </a:cubicBezTo>
                <a:cubicBezTo>
                  <a:pt x="13444" y="8254"/>
                  <a:pt x="12914" y="8210"/>
                  <a:pt x="12384" y="8165"/>
                </a:cubicBezTo>
                <a:cubicBezTo>
                  <a:pt x="12394" y="8041"/>
                  <a:pt x="12405" y="7917"/>
                  <a:pt x="12415" y="7793"/>
                </a:cubicBezTo>
                <a:lnTo>
                  <a:pt x="12415" y="7793"/>
                </a:lnTo>
                <a:close/>
                <a:moveTo>
                  <a:pt x="13159" y="8404"/>
                </a:moveTo>
                <a:cubicBezTo>
                  <a:pt x="13291" y="8415"/>
                  <a:pt x="13387" y="8526"/>
                  <a:pt x="13377" y="8653"/>
                </a:cubicBezTo>
                <a:cubicBezTo>
                  <a:pt x="13366" y="8781"/>
                  <a:pt x="13253" y="8874"/>
                  <a:pt x="13120" y="8862"/>
                </a:cubicBezTo>
                <a:cubicBezTo>
                  <a:pt x="12989" y="8851"/>
                  <a:pt x="12893" y="8741"/>
                  <a:pt x="12903" y="8613"/>
                </a:cubicBezTo>
                <a:cubicBezTo>
                  <a:pt x="12914" y="8486"/>
                  <a:pt x="13027" y="8393"/>
                  <a:pt x="13159" y="8404"/>
                </a:cubicBezTo>
                <a:lnTo>
                  <a:pt x="13159" y="8404"/>
                </a:lnTo>
                <a:close/>
                <a:moveTo>
                  <a:pt x="2904" y="9173"/>
                </a:moveTo>
                <a:cubicBezTo>
                  <a:pt x="3416" y="9216"/>
                  <a:pt x="3929" y="9259"/>
                  <a:pt x="4441" y="9302"/>
                </a:cubicBezTo>
                <a:cubicBezTo>
                  <a:pt x="4647" y="9319"/>
                  <a:pt x="4800" y="9496"/>
                  <a:pt x="4784" y="9695"/>
                </a:cubicBezTo>
                <a:cubicBezTo>
                  <a:pt x="4757" y="10015"/>
                  <a:pt x="4730" y="10335"/>
                  <a:pt x="4703" y="10655"/>
                </a:cubicBezTo>
                <a:cubicBezTo>
                  <a:pt x="4687" y="10853"/>
                  <a:pt x="4505" y="11003"/>
                  <a:pt x="4300" y="10985"/>
                </a:cubicBezTo>
                <a:cubicBezTo>
                  <a:pt x="3788" y="10942"/>
                  <a:pt x="3275" y="10899"/>
                  <a:pt x="2763" y="10856"/>
                </a:cubicBezTo>
                <a:cubicBezTo>
                  <a:pt x="2557" y="10839"/>
                  <a:pt x="2404" y="10662"/>
                  <a:pt x="2420" y="10463"/>
                </a:cubicBezTo>
                <a:cubicBezTo>
                  <a:pt x="2447" y="10144"/>
                  <a:pt x="2474" y="9824"/>
                  <a:pt x="2501" y="9504"/>
                </a:cubicBezTo>
                <a:cubicBezTo>
                  <a:pt x="2517" y="9305"/>
                  <a:pt x="2698" y="9156"/>
                  <a:pt x="2904" y="9173"/>
                </a:cubicBezTo>
                <a:lnTo>
                  <a:pt x="2904" y="9173"/>
                </a:lnTo>
                <a:close/>
                <a:moveTo>
                  <a:pt x="6011" y="9434"/>
                </a:moveTo>
                <a:cubicBezTo>
                  <a:pt x="6532" y="9477"/>
                  <a:pt x="7053" y="9521"/>
                  <a:pt x="7574" y="9565"/>
                </a:cubicBezTo>
                <a:cubicBezTo>
                  <a:pt x="7780" y="9582"/>
                  <a:pt x="7933" y="9758"/>
                  <a:pt x="7917" y="9958"/>
                </a:cubicBezTo>
                <a:cubicBezTo>
                  <a:pt x="7890" y="10278"/>
                  <a:pt x="7863" y="10597"/>
                  <a:pt x="7836" y="10917"/>
                </a:cubicBezTo>
                <a:cubicBezTo>
                  <a:pt x="7820" y="11116"/>
                  <a:pt x="7639" y="11265"/>
                  <a:pt x="7433" y="11248"/>
                </a:cubicBezTo>
                <a:cubicBezTo>
                  <a:pt x="6912" y="11204"/>
                  <a:pt x="6391" y="11160"/>
                  <a:pt x="5870" y="11117"/>
                </a:cubicBezTo>
                <a:cubicBezTo>
                  <a:pt x="5664" y="11100"/>
                  <a:pt x="5510" y="10922"/>
                  <a:pt x="5526" y="10724"/>
                </a:cubicBezTo>
                <a:cubicBezTo>
                  <a:pt x="5553" y="10404"/>
                  <a:pt x="5580" y="10084"/>
                  <a:pt x="5607" y="9764"/>
                </a:cubicBezTo>
                <a:cubicBezTo>
                  <a:pt x="5623" y="9565"/>
                  <a:pt x="5805" y="9417"/>
                  <a:pt x="6011" y="9434"/>
                </a:cubicBezTo>
                <a:lnTo>
                  <a:pt x="6011" y="9434"/>
                </a:lnTo>
                <a:close/>
                <a:moveTo>
                  <a:pt x="9128" y="9695"/>
                </a:moveTo>
                <a:cubicBezTo>
                  <a:pt x="9649" y="9739"/>
                  <a:pt x="10170" y="9782"/>
                  <a:pt x="10691" y="9826"/>
                </a:cubicBezTo>
                <a:cubicBezTo>
                  <a:pt x="10897" y="9843"/>
                  <a:pt x="11052" y="10020"/>
                  <a:pt x="11036" y="10219"/>
                </a:cubicBezTo>
                <a:cubicBezTo>
                  <a:pt x="11009" y="10539"/>
                  <a:pt x="10982" y="10859"/>
                  <a:pt x="10955" y="11179"/>
                </a:cubicBezTo>
                <a:cubicBezTo>
                  <a:pt x="10939" y="11377"/>
                  <a:pt x="10756" y="11526"/>
                  <a:pt x="10550" y="11509"/>
                </a:cubicBezTo>
                <a:cubicBezTo>
                  <a:pt x="10029" y="11465"/>
                  <a:pt x="9508" y="11422"/>
                  <a:pt x="8987" y="11378"/>
                </a:cubicBezTo>
                <a:cubicBezTo>
                  <a:pt x="8781" y="11361"/>
                  <a:pt x="8627" y="11183"/>
                  <a:pt x="8643" y="10985"/>
                </a:cubicBezTo>
                <a:cubicBezTo>
                  <a:pt x="8670" y="10665"/>
                  <a:pt x="8697" y="10345"/>
                  <a:pt x="8724" y="10025"/>
                </a:cubicBezTo>
                <a:cubicBezTo>
                  <a:pt x="8741" y="9826"/>
                  <a:pt x="8923" y="9678"/>
                  <a:pt x="9128" y="9695"/>
                </a:cubicBezTo>
                <a:lnTo>
                  <a:pt x="9128" y="9695"/>
                </a:lnTo>
                <a:close/>
                <a:moveTo>
                  <a:pt x="12589" y="10149"/>
                </a:moveTo>
                <a:cubicBezTo>
                  <a:pt x="12719" y="10298"/>
                  <a:pt x="12850" y="10447"/>
                  <a:pt x="12980" y="10597"/>
                </a:cubicBezTo>
                <a:cubicBezTo>
                  <a:pt x="13134" y="10471"/>
                  <a:pt x="13289" y="10346"/>
                  <a:pt x="13443" y="10220"/>
                </a:cubicBezTo>
                <a:cubicBezTo>
                  <a:pt x="13525" y="10314"/>
                  <a:pt x="13607" y="10408"/>
                  <a:pt x="13689" y="10502"/>
                </a:cubicBezTo>
                <a:cubicBezTo>
                  <a:pt x="13536" y="10628"/>
                  <a:pt x="13382" y="10754"/>
                  <a:pt x="13228" y="10880"/>
                </a:cubicBezTo>
                <a:cubicBezTo>
                  <a:pt x="13359" y="11030"/>
                  <a:pt x="13489" y="11180"/>
                  <a:pt x="13620" y="11330"/>
                </a:cubicBezTo>
                <a:cubicBezTo>
                  <a:pt x="13521" y="11410"/>
                  <a:pt x="13422" y="11490"/>
                  <a:pt x="13323" y="11571"/>
                </a:cubicBezTo>
                <a:cubicBezTo>
                  <a:pt x="13192" y="11421"/>
                  <a:pt x="13062" y="11272"/>
                  <a:pt x="12931" y="11122"/>
                </a:cubicBezTo>
                <a:cubicBezTo>
                  <a:pt x="12778" y="11248"/>
                  <a:pt x="12624" y="11374"/>
                  <a:pt x="12471" y="11499"/>
                </a:cubicBezTo>
                <a:cubicBezTo>
                  <a:pt x="12389" y="11405"/>
                  <a:pt x="12307" y="11311"/>
                  <a:pt x="12225" y="11217"/>
                </a:cubicBezTo>
                <a:cubicBezTo>
                  <a:pt x="12378" y="11091"/>
                  <a:pt x="12532" y="10966"/>
                  <a:pt x="12686" y="10840"/>
                </a:cubicBezTo>
                <a:cubicBezTo>
                  <a:pt x="12555" y="10691"/>
                  <a:pt x="12424" y="10541"/>
                  <a:pt x="12294" y="10392"/>
                </a:cubicBezTo>
                <a:cubicBezTo>
                  <a:pt x="12392" y="10311"/>
                  <a:pt x="12491" y="10230"/>
                  <a:pt x="12589" y="10149"/>
                </a:cubicBezTo>
                <a:lnTo>
                  <a:pt x="12589" y="10149"/>
                </a:lnTo>
                <a:close/>
                <a:moveTo>
                  <a:pt x="2678" y="11871"/>
                </a:moveTo>
                <a:cubicBezTo>
                  <a:pt x="3190" y="11914"/>
                  <a:pt x="3703" y="11957"/>
                  <a:pt x="4215" y="12000"/>
                </a:cubicBezTo>
                <a:cubicBezTo>
                  <a:pt x="4420" y="12017"/>
                  <a:pt x="4574" y="12193"/>
                  <a:pt x="4558" y="12393"/>
                </a:cubicBezTo>
                <a:cubicBezTo>
                  <a:pt x="4531" y="12712"/>
                  <a:pt x="4504" y="13031"/>
                  <a:pt x="4477" y="13350"/>
                </a:cubicBezTo>
                <a:cubicBezTo>
                  <a:pt x="4461" y="13550"/>
                  <a:pt x="4279" y="13700"/>
                  <a:pt x="4074" y="13683"/>
                </a:cubicBezTo>
                <a:cubicBezTo>
                  <a:pt x="3562" y="13640"/>
                  <a:pt x="3049" y="13597"/>
                  <a:pt x="2537" y="13554"/>
                </a:cubicBezTo>
                <a:cubicBezTo>
                  <a:pt x="2331" y="13537"/>
                  <a:pt x="2178" y="13358"/>
                  <a:pt x="2194" y="13159"/>
                </a:cubicBezTo>
                <a:cubicBezTo>
                  <a:pt x="2221" y="12840"/>
                  <a:pt x="2248" y="12521"/>
                  <a:pt x="2275" y="12201"/>
                </a:cubicBezTo>
                <a:cubicBezTo>
                  <a:pt x="2291" y="12002"/>
                  <a:pt x="2472" y="11854"/>
                  <a:pt x="2678" y="11871"/>
                </a:cubicBezTo>
                <a:lnTo>
                  <a:pt x="2678" y="11871"/>
                </a:lnTo>
                <a:close/>
                <a:moveTo>
                  <a:pt x="5785" y="12131"/>
                </a:moveTo>
                <a:cubicBezTo>
                  <a:pt x="6306" y="12175"/>
                  <a:pt x="6827" y="12219"/>
                  <a:pt x="7348" y="12262"/>
                </a:cubicBezTo>
                <a:cubicBezTo>
                  <a:pt x="7553" y="12279"/>
                  <a:pt x="7707" y="12456"/>
                  <a:pt x="7691" y="12655"/>
                </a:cubicBezTo>
                <a:cubicBezTo>
                  <a:pt x="7664" y="12974"/>
                  <a:pt x="7637" y="13294"/>
                  <a:pt x="7610" y="13613"/>
                </a:cubicBezTo>
                <a:cubicBezTo>
                  <a:pt x="7594" y="13812"/>
                  <a:pt x="7412" y="13963"/>
                  <a:pt x="7207" y="13945"/>
                </a:cubicBezTo>
                <a:cubicBezTo>
                  <a:pt x="6686" y="13902"/>
                  <a:pt x="6165" y="13858"/>
                  <a:pt x="5644" y="13814"/>
                </a:cubicBezTo>
                <a:cubicBezTo>
                  <a:pt x="5438" y="13797"/>
                  <a:pt x="5284" y="13619"/>
                  <a:pt x="5300" y="13419"/>
                </a:cubicBezTo>
                <a:cubicBezTo>
                  <a:pt x="5327" y="13100"/>
                  <a:pt x="5354" y="12781"/>
                  <a:pt x="5381" y="12462"/>
                </a:cubicBezTo>
                <a:cubicBezTo>
                  <a:pt x="5397" y="12262"/>
                  <a:pt x="5579" y="12114"/>
                  <a:pt x="5785" y="12131"/>
                </a:cubicBezTo>
                <a:lnTo>
                  <a:pt x="5785" y="12131"/>
                </a:lnTo>
                <a:close/>
                <a:moveTo>
                  <a:pt x="8902" y="12392"/>
                </a:moveTo>
                <a:cubicBezTo>
                  <a:pt x="9423" y="12436"/>
                  <a:pt x="9944" y="12480"/>
                  <a:pt x="10465" y="12523"/>
                </a:cubicBezTo>
                <a:cubicBezTo>
                  <a:pt x="10671" y="12541"/>
                  <a:pt x="10826" y="12717"/>
                  <a:pt x="10810" y="12917"/>
                </a:cubicBezTo>
                <a:cubicBezTo>
                  <a:pt x="10783" y="13236"/>
                  <a:pt x="10756" y="13555"/>
                  <a:pt x="10729" y="13874"/>
                </a:cubicBezTo>
                <a:cubicBezTo>
                  <a:pt x="10713" y="14074"/>
                  <a:pt x="10530" y="14224"/>
                  <a:pt x="10324" y="14207"/>
                </a:cubicBezTo>
                <a:cubicBezTo>
                  <a:pt x="9803" y="14163"/>
                  <a:pt x="9282" y="14119"/>
                  <a:pt x="8761" y="14076"/>
                </a:cubicBezTo>
                <a:cubicBezTo>
                  <a:pt x="8555" y="14058"/>
                  <a:pt x="8401" y="13880"/>
                  <a:pt x="8418" y="13681"/>
                </a:cubicBezTo>
                <a:cubicBezTo>
                  <a:pt x="8444" y="13361"/>
                  <a:pt x="8471" y="13042"/>
                  <a:pt x="8498" y="12723"/>
                </a:cubicBezTo>
                <a:cubicBezTo>
                  <a:pt x="8514" y="12524"/>
                  <a:pt x="8696" y="12375"/>
                  <a:pt x="8902" y="12392"/>
                </a:cubicBezTo>
                <a:lnTo>
                  <a:pt x="8902" y="12392"/>
                </a:lnTo>
                <a:close/>
                <a:moveTo>
                  <a:pt x="11948" y="13304"/>
                </a:moveTo>
                <a:cubicBezTo>
                  <a:pt x="12478" y="13348"/>
                  <a:pt x="13008" y="13393"/>
                  <a:pt x="13538" y="13437"/>
                </a:cubicBezTo>
                <a:cubicBezTo>
                  <a:pt x="13527" y="13561"/>
                  <a:pt x="13517" y="13686"/>
                  <a:pt x="13506" y="13810"/>
                </a:cubicBezTo>
                <a:cubicBezTo>
                  <a:pt x="12977" y="13766"/>
                  <a:pt x="12447" y="13721"/>
                  <a:pt x="11917" y="13677"/>
                </a:cubicBezTo>
                <a:cubicBezTo>
                  <a:pt x="11927" y="13553"/>
                  <a:pt x="11938" y="13428"/>
                  <a:pt x="11948" y="13304"/>
                </a:cubicBezTo>
                <a:lnTo>
                  <a:pt x="11948" y="13304"/>
                </a:lnTo>
                <a:close/>
                <a:moveTo>
                  <a:pt x="2452" y="14567"/>
                </a:moveTo>
                <a:cubicBezTo>
                  <a:pt x="2964" y="14610"/>
                  <a:pt x="3477" y="14653"/>
                  <a:pt x="3989" y="14696"/>
                </a:cubicBezTo>
                <a:cubicBezTo>
                  <a:pt x="4195" y="14713"/>
                  <a:pt x="4348" y="14892"/>
                  <a:pt x="4331" y="15091"/>
                </a:cubicBezTo>
                <a:cubicBezTo>
                  <a:pt x="4305" y="15410"/>
                  <a:pt x="4278" y="15730"/>
                  <a:pt x="4251" y="16049"/>
                </a:cubicBezTo>
                <a:cubicBezTo>
                  <a:pt x="4235" y="16247"/>
                  <a:pt x="4054" y="16396"/>
                  <a:pt x="3848" y="16378"/>
                </a:cubicBezTo>
                <a:cubicBezTo>
                  <a:pt x="3336" y="16335"/>
                  <a:pt x="2823" y="16293"/>
                  <a:pt x="2311" y="16250"/>
                </a:cubicBezTo>
                <a:cubicBezTo>
                  <a:pt x="2105" y="16232"/>
                  <a:pt x="1952" y="16056"/>
                  <a:pt x="1968" y="15858"/>
                </a:cubicBezTo>
                <a:cubicBezTo>
                  <a:pt x="1995" y="15538"/>
                  <a:pt x="2022" y="15219"/>
                  <a:pt x="2048" y="14900"/>
                </a:cubicBezTo>
                <a:cubicBezTo>
                  <a:pt x="2065" y="14701"/>
                  <a:pt x="2246" y="14550"/>
                  <a:pt x="2452" y="14567"/>
                </a:cubicBezTo>
                <a:lnTo>
                  <a:pt x="2452" y="14567"/>
                </a:lnTo>
                <a:close/>
                <a:moveTo>
                  <a:pt x="5559" y="14828"/>
                </a:moveTo>
                <a:cubicBezTo>
                  <a:pt x="6080" y="14871"/>
                  <a:pt x="6601" y="14915"/>
                  <a:pt x="7122" y="14959"/>
                </a:cubicBezTo>
                <a:cubicBezTo>
                  <a:pt x="7328" y="14976"/>
                  <a:pt x="7481" y="15154"/>
                  <a:pt x="7464" y="15354"/>
                </a:cubicBezTo>
                <a:cubicBezTo>
                  <a:pt x="7438" y="15673"/>
                  <a:pt x="7411" y="15992"/>
                  <a:pt x="7384" y="16311"/>
                </a:cubicBezTo>
                <a:cubicBezTo>
                  <a:pt x="7368" y="16510"/>
                  <a:pt x="7187" y="16658"/>
                  <a:pt x="6981" y="16641"/>
                </a:cubicBezTo>
                <a:cubicBezTo>
                  <a:pt x="6460" y="16597"/>
                  <a:pt x="5939" y="16554"/>
                  <a:pt x="5418" y="16510"/>
                </a:cubicBezTo>
                <a:cubicBezTo>
                  <a:pt x="5212" y="16493"/>
                  <a:pt x="5058" y="16316"/>
                  <a:pt x="5074" y="16118"/>
                </a:cubicBezTo>
                <a:cubicBezTo>
                  <a:pt x="5101" y="15799"/>
                  <a:pt x="5128" y="15479"/>
                  <a:pt x="5155" y="15160"/>
                </a:cubicBezTo>
                <a:cubicBezTo>
                  <a:pt x="5171" y="14961"/>
                  <a:pt x="5353" y="14811"/>
                  <a:pt x="5559" y="14828"/>
                </a:cubicBezTo>
                <a:lnTo>
                  <a:pt x="5559" y="14828"/>
                </a:lnTo>
                <a:close/>
                <a:moveTo>
                  <a:pt x="8676" y="15089"/>
                </a:moveTo>
                <a:cubicBezTo>
                  <a:pt x="9197" y="15133"/>
                  <a:pt x="9718" y="15176"/>
                  <a:pt x="10239" y="15220"/>
                </a:cubicBezTo>
                <a:cubicBezTo>
                  <a:pt x="10445" y="15237"/>
                  <a:pt x="10600" y="15416"/>
                  <a:pt x="10584" y="15615"/>
                </a:cubicBezTo>
                <a:cubicBezTo>
                  <a:pt x="10557" y="15934"/>
                  <a:pt x="10530" y="16254"/>
                  <a:pt x="10503" y="16573"/>
                </a:cubicBezTo>
                <a:cubicBezTo>
                  <a:pt x="10487" y="16771"/>
                  <a:pt x="10304" y="16919"/>
                  <a:pt x="10098" y="16902"/>
                </a:cubicBezTo>
                <a:cubicBezTo>
                  <a:pt x="9577" y="16858"/>
                  <a:pt x="9056" y="16815"/>
                  <a:pt x="8535" y="16771"/>
                </a:cubicBezTo>
                <a:cubicBezTo>
                  <a:pt x="8330" y="16754"/>
                  <a:pt x="8175" y="16577"/>
                  <a:pt x="8191" y="16379"/>
                </a:cubicBezTo>
                <a:cubicBezTo>
                  <a:pt x="8218" y="16060"/>
                  <a:pt x="8245" y="15741"/>
                  <a:pt x="8272" y="15421"/>
                </a:cubicBezTo>
                <a:cubicBezTo>
                  <a:pt x="8288" y="15222"/>
                  <a:pt x="8471" y="15072"/>
                  <a:pt x="8676" y="15089"/>
                </a:cubicBezTo>
                <a:lnTo>
                  <a:pt x="8676" y="15089"/>
                </a:lnTo>
                <a:close/>
                <a:moveTo>
                  <a:pt x="12376" y="15471"/>
                </a:moveTo>
                <a:cubicBezTo>
                  <a:pt x="12504" y="15482"/>
                  <a:pt x="12633" y="15493"/>
                  <a:pt x="12761" y="15504"/>
                </a:cubicBezTo>
                <a:cubicBezTo>
                  <a:pt x="12745" y="15698"/>
                  <a:pt x="12729" y="15892"/>
                  <a:pt x="12713" y="16086"/>
                </a:cubicBezTo>
                <a:cubicBezTo>
                  <a:pt x="12912" y="16102"/>
                  <a:pt x="13112" y="16119"/>
                  <a:pt x="13312" y="16136"/>
                </a:cubicBezTo>
                <a:cubicBezTo>
                  <a:pt x="13301" y="16260"/>
                  <a:pt x="13291" y="16384"/>
                  <a:pt x="13280" y="16508"/>
                </a:cubicBezTo>
                <a:cubicBezTo>
                  <a:pt x="13081" y="16492"/>
                  <a:pt x="12881" y="16475"/>
                  <a:pt x="12681" y="16458"/>
                </a:cubicBezTo>
                <a:cubicBezTo>
                  <a:pt x="12665" y="16654"/>
                  <a:pt x="12649" y="16849"/>
                  <a:pt x="12632" y="17044"/>
                </a:cubicBezTo>
                <a:cubicBezTo>
                  <a:pt x="12504" y="17033"/>
                  <a:pt x="12375" y="17023"/>
                  <a:pt x="12247" y="17012"/>
                </a:cubicBezTo>
                <a:cubicBezTo>
                  <a:pt x="12263" y="16817"/>
                  <a:pt x="12279" y="16621"/>
                  <a:pt x="12296" y="16426"/>
                </a:cubicBezTo>
                <a:cubicBezTo>
                  <a:pt x="12096" y="16409"/>
                  <a:pt x="11896" y="16392"/>
                  <a:pt x="11696" y="16376"/>
                </a:cubicBezTo>
                <a:cubicBezTo>
                  <a:pt x="11706" y="16251"/>
                  <a:pt x="11717" y="16127"/>
                  <a:pt x="11727" y="16003"/>
                </a:cubicBezTo>
                <a:cubicBezTo>
                  <a:pt x="11927" y="16020"/>
                  <a:pt x="12127" y="16037"/>
                  <a:pt x="12327" y="16053"/>
                </a:cubicBezTo>
                <a:cubicBezTo>
                  <a:pt x="12343" y="15859"/>
                  <a:pt x="12360" y="15665"/>
                  <a:pt x="12376" y="15471"/>
                </a:cubicBezTo>
                <a:lnTo>
                  <a:pt x="12376" y="15471"/>
                </a:lnTo>
                <a:close/>
                <a:moveTo>
                  <a:pt x="2231" y="17260"/>
                </a:moveTo>
                <a:cubicBezTo>
                  <a:pt x="3786" y="17391"/>
                  <a:pt x="5341" y="17521"/>
                  <a:pt x="6897" y="17651"/>
                </a:cubicBezTo>
                <a:cubicBezTo>
                  <a:pt x="7102" y="17669"/>
                  <a:pt x="7256" y="17845"/>
                  <a:pt x="7239" y="18044"/>
                </a:cubicBezTo>
                <a:cubicBezTo>
                  <a:pt x="7212" y="18364"/>
                  <a:pt x="7185" y="18684"/>
                  <a:pt x="7159" y="19004"/>
                </a:cubicBezTo>
                <a:cubicBezTo>
                  <a:pt x="7142" y="19203"/>
                  <a:pt x="6961" y="19352"/>
                  <a:pt x="6756" y="19334"/>
                </a:cubicBezTo>
                <a:cubicBezTo>
                  <a:pt x="5200" y="19204"/>
                  <a:pt x="3645" y="19074"/>
                  <a:pt x="2090" y="18944"/>
                </a:cubicBezTo>
                <a:cubicBezTo>
                  <a:pt x="1885" y="18926"/>
                  <a:pt x="1731" y="18750"/>
                  <a:pt x="1748" y="18551"/>
                </a:cubicBezTo>
                <a:cubicBezTo>
                  <a:pt x="1774" y="18231"/>
                  <a:pt x="1801" y="17911"/>
                  <a:pt x="1828" y="17591"/>
                </a:cubicBezTo>
                <a:cubicBezTo>
                  <a:pt x="1845" y="17392"/>
                  <a:pt x="2026" y="17243"/>
                  <a:pt x="2231" y="17260"/>
                </a:cubicBezTo>
                <a:lnTo>
                  <a:pt x="2231" y="17260"/>
                </a:lnTo>
                <a:close/>
                <a:moveTo>
                  <a:pt x="8450" y="17782"/>
                </a:moveTo>
                <a:cubicBezTo>
                  <a:pt x="8971" y="17825"/>
                  <a:pt x="9493" y="17869"/>
                  <a:pt x="10014" y="17913"/>
                </a:cubicBezTo>
                <a:cubicBezTo>
                  <a:pt x="10219" y="17930"/>
                  <a:pt x="10375" y="18106"/>
                  <a:pt x="10358" y="18306"/>
                </a:cubicBezTo>
                <a:cubicBezTo>
                  <a:pt x="10331" y="18626"/>
                  <a:pt x="10304" y="18945"/>
                  <a:pt x="10278" y="19265"/>
                </a:cubicBezTo>
                <a:cubicBezTo>
                  <a:pt x="10261" y="19465"/>
                  <a:pt x="10078" y="19613"/>
                  <a:pt x="9873" y="19596"/>
                </a:cubicBezTo>
                <a:cubicBezTo>
                  <a:pt x="9351" y="19552"/>
                  <a:pt x="8830" y="19508"/>
                  <a:pt x="8309" y="19465"/>
                </a:cubicBezTo>
                <a:cubicBezTo>
                  <a:pt x="8104" y="19447"/>
                  <a:pt x="7949" y="19271"/>
                  <a:pt x="7966" y="19072"/>
                </a:cubicBezTo>
                <a:cubicBezTo>
                  <a:pt x="7993" y="18752"/>
                  <a:pt x="8019" y="18432"/>
                  <a:pt x="8046" y="18112"/>
                </a:cubicBezTo>
                <a:cubicBezTo>
                  <a:pt x="8063" y="17913"/>
                  <a:pt x="8245" y="17764"/>
                  <a:pt x="8450" y="17782"/>
                </a:cubicBezTo>
                <a:lnTo>
                  <a:pt x="8450" y="17782"/>
                </a:lnTo>
                <a:close/>
                <a:moveTo>
                  <a:pt x="11522" y="18394"/>
                </a:moveTo>
                <a:cubicBezTo>
                  <a:pt x="12052" y="18439"/>
                  <a:pt x="12581" y="18483"/>
                  <a:pt x="13111" y="18527"/>
                </a:cubicBezTo>
                <a:cubicBezTo>
                  <a:pt x="13101" y="18651"/>
                  <a:pt x="13090" y="18775"/>
                  <a:pt x="13080" y="18898"/>
                </a:cubicBezTo>
                <a:cubicBezTo>
                  <a:pt x="12550" y="18854"/>
                  <a:pt x="12020" y="18809"/>
                  <a:pt x="11491" y="18765"/>
                </a:cubicBezTo>
                <a:cubicBezTo>
                  <a:pt x="11501" y="18641"/>
                  <a:pt x="11511" y="18518"/>
                  <a:pt x="11522" y="18394"/>
                </a:cubicBezTo>
                <a:lnTo>
                  <a:pt x="11522" y="18394"/>
                </a:lnTo>
                <a:close/>
                <a:moveTo>
                  <a:pt x="11470" y="19006"/>
                </a:moveTo>
                <a:cubicBezTo>
                  <a:pt x="12000" y="19050"/>
                  <a:pt x="12530" y="19095"/>
                  <a:pt x="13060" y="19139"/>
                </a:cubicBezTo>
                <a:cubicBezTo>
                  <a:pt x="13050" y="19263"/>
                  <a:pt x="13039" y="19386"/>
                  <a:pt x="13029" y="19510"/>
                </a:cubicBezTo>
                <a:cubicBezTo>
                  <a:pt x="12499" y="19466"/>
                  <a:pt x="11969" y="19421"/>
                  <a:pt x="11439" y="19377"/>
                </a:cubicBezTo>
                <a:cubicBezTo>
                  <a:pt x="11450" y="19253"/>
                  <a:pt x="11460" y="19130"/>
                  <a:pt x="11470" y="19006"/>
                </a:cubicBezTo>
                <a:lnTo>
                  <a:pt x="11470" y="19006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3"/>
          <p:cNvSpPr/>
          <p:nvPr/>
        </p:nvSpPr>
        <p:spPr>
          <a:xfrm rot="-540000">
            <a:off x="-6699240" y="8405640"/>
            <a:ext cx="26444520" cy="52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34000" u="none" cap="none" strike="noStrike">
                <a:solidFill>
                  <a:srgbClr val="FF33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Quiz!</a:t>
            </a:r>
            <a:endParaRPr b="0" i="0" sz="3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4"/>
          <p:cNvSpPr/>
          <p:nvPr/>
        </p:nvSpPr>
        <p:spPr>
          <a:xfrm rot="-540000">
            <a:off x="-7084800" y="-2515680"/>
            <a:ext cx="26444880" cy="772164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0000" u="none" cap="none" strike="noStrike">
                <a:solidFill>
                  <a:srgbClr val="625B48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Quiz</a:t>
            </a:r>
            <a:r>
              <a:rPr b="1" i="0" lang="fr-FR" sz="17000" u="none" cap="none" strike="noStrike">
                <a:solidFill>
                  <a:srgbClr val="625B48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!</a:t>
            </a:r>
            <a:endParaRPr b="0" i="0" sz="17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3680" y="5386320"/>
            <a:ext cx="1535040" cy="147312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4"/>
          <p:cNvSpPr/>
          <p:nvPr/>
        </p:nvSpPr>
        <p:spPr>
          <a:xfrm>
            <a:off x="9831240" y="5353200"/>
            <a:ext cx="1397160" cy="1646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9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4240" y="8364600"/>
            <a:ext cx="1535040" cy="147312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4"/>
          <p:cNvSpPr/>
          <p:nvPr/>
        </p:nvSpPr>
        <p:spPr>
          <a:xfrm>
            <a:off x="2701800" y="8332920"/>
            <a:ext cx="1397160" cy="1646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9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49240" y="9766440"/>
            <a:ext cx="1535400" cy="147312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14"/>
          <p:cNvSpPr/>
          <p:nvPr/>
        </p:nvSpPr>
        <p:spPr>
          <a:xfrm>
            <a:off x="14627160" y="9732960"/>
            <a:ext cx="1397160" cy="1646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96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4"/>
          <p:cNvSpPr/>
          <p:nvPr/>
        </p:nvSpPr>
        <p:spPr>
          <a:xfrm>
            <a:off x="16122600" y="8442360"/>
            <a:ext cx="1725840" cy="3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50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2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4"/>
          <p:cNvSpPr/>
          <p:nvPr/>
        </p:nvSpPr>
        <p:spPr>
          <a:xfrm>
            <a:off x="3198960" y="7042320"/>
            <a:ext cx="5983200" cy="3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50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endParaRPr b="0" i="0" sz="2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4"/>
          <p:cNvSpPr/>
          <p:nvPr/>
        </p:nvSpPr>
        <p:spPr>
          <a:xfrm>
            <a:off x="9821880" y="3838680"/>
            <a:ext cx="5983200" cy="39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50" lIns="50750" spcFirstLastPara="1" rIns="50750" wrap="square" tIns="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50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2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040" y="698400"/>
            <a:ext cx="18110160" cy="786132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5"/>
          <p:cNvSpPr txBox="1"/>
          <p:nvPr/>
        </p:nvSpPr>
        <p:spPr>
          <a:xfrm>
            <a:off x="2069640" y="8788320"/>
            <a:ext cx="20243880" cy="1968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In Japan,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5"/>
          <p:cNvSpPr txBox="1"/>
          <p:nvPr/>
        </p:nvSpPr>
        <p:spPr>
          <a:xfrm>
            <a:off x="2069640" y="10744200"/>
            <a:ext cx="20243880" cy="1968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568440" lvl="0" marL="5698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5B48"/>
              </a:buClr>
              <a:buSzPts val="5000"/>
              <a:buFont typeface="Arial"/>
              <a:buChar char="•"/>
            </a:pPr>
            <a:r>
              <a:rPr b="0" i="0" lang="fr-FR" sz="5000" u="none" cap="none" strike="noStrike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In 2022</a:t>
            </a:r>
            <a:endParaRPr b="0" i="0" sz="50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20000">
            <a:off x="-696960" y="426600"/>
            <a:ext cx="18110160" cy="786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00000">
            <a:off x="9061200" y="182520"/>
            <a:ext cx="18110160" cy="786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19040" y="-1924200"/>
            <a:ext cx="25223760" cy="1096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2720" y="-270000"/>
            <a:ext cx="17416440" cy="1397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000" y="865080"/>
            <a:ext cx="23629680" cy="1119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2480" y="1060560"/>
            <a:ext cx="14567040" cy="431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3760" y="6877080"/>
            <a:ext cx="15656040" cy="390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000" y="865080"/>
            <a:ext cx="23629680" cy="1119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7600" y="2516040"/>
            <a:ext cx="266544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5040" y="8577360"/>
            <a:ext cx="4056120" cy="91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200" y="619200"/>
            <a:ext cx="23253480" cy="12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65240" y="704844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5240" y="116856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320" y="1168560"/>
            <a:ext cx="12039480" cy="1137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600" y="396720"/>
            <a:ext cx="23279040" cy="604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960" y="6432480"/>
            <a:ext cx="23420520" cy="612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360" y="428760"/>
            <a:ext cx="23340960" cy="1304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680" y="1000080"/>
            <a:ext cx="23836320" cy="1103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6120" y="-649440"/>
            <a:ext cx="18610200" cy="1436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280" y="1031760"/>
            <a:ext cx="23591880" cy="1131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520" y="976320"/>
            <a:ext cx="23479200" cy="117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640" y="387360"/>
            <a:ext cx="23576040" cy="1274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640" y="506520"/>
            <a:ext cx="23518800" cy="1241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440" y="277920"/>
            <a:ext cx="23463360" cy="1293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0" y="404640"/>
            <a:ext cx="24114240" cy="511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4520" y="6905520"/>
            <a:ext cx="23693400" cy="550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400" y="1689120"/>
            <a:ext cx="13760640" cy="1005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28760" y="3468600"/>
            <a:ext cx="9698040" cy="854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"/>
          <p:cNvSpPr txBox="1"/>
          <p:nvPr/>
        </p:nvSpPr>
        <p:spPr>
          <a:xfrm>
            <a:off x="739440" y="2233440"/>
            <a:ext cx="10223640" cy="5359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66600" y="1089000"/>
            <a:ext cx="10874160" cy="112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65240" y="704844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5240" y="116856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320" y="1168560"/>
            <a:ext cx="12039480" cy="1137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9520" y="3581280"/>
            <a:ext cx="7183440" cy="865692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/>
          <p:nvPr/>
        </p:nvSpPr>
        <p:spPr>
          <a:xfrm>
            <a:off x="5348160" y="-2424240"/>
            <a:ext cx="12558960" cy="5359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Galapagos Islands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1488680" y="3455640"/>
            <a:ext cx="10731600" cy="891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82480" y="977760"/>
            <a:ext cx="9499680" cy="1145556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"/>
          <p:cNvSpPr txBox="1"/>
          <p:nvPr/>
        </p:nvSpPr>
        <p:spPr>
          <a:xfrm>
            <a:off x="1050480" y="438120"/>
            <a:ext cx="10223640" cy="51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Ecuador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65240" y="704844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5240" y="1168560"/>
            <a:ext cx="9499680" cy="54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320" y="1168560"/>
            <a:ext cx="12039480" cy="1137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1920" y="2386080"/>
            <a:ext cx="13804920" cy="1041084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9"/>
          <p:cNvSpPr txBox="1"/>
          <p:nvPr/>
        </p:nvSpPr>
        <p:spPr>
          <a:xfrm>
            <a:off x="2317320" y="-2902320"/>
            <a:ext cx="10223640" cy="535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600" u="none" cap="none" strike="noStrike">
                <a:solidFill>
                  <a:srgbClr val="85604A"/>
                </a:solidFill>
                <a:latin typeface="Arial"/>
                <a:ea typeface="Arial"/>
                <a:cs typeface="Arial"/>
                <a:sym typeface="Arial"/>
              </a:rPr>
              <a:t>Machu Picchu</a:t>
            </a:r>
            <a:endParaRPr b="0" i="0" sz="10600" u="none" cap="none" strike="noStrike">
              <a:solidFill>
                <a:srgbClr val="625B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89080" y="3117960"/>
            <a:ext cx="10644120" cy="78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