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la présentation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12" name="Auteur et date"/>
          <p:cNvSpPr txBox="1"/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343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Auteur et date</a:t>
            </a:r>
          </a:p>
        </p:txBody>
      </p:sp>
      <p:sp>
        <p:nvSpPr>
          <p:cNvPr id="13" name="Texte niveau 1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/>
          <p:nvPr>
            <p:ph type="body" sz="half" idx="1" hasCustomPrompt="1"/>
          </p:nvPr>
        </p:nvSpPr>
        <p:spPr>
          <a:xfrm>
            <a:off x="1270000" y="4927600"/>
            <a:ext cx="21844000" cy="390286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Données clés"/>
          <p:cNvSpPr txBox="1"/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Données clés</a:t>
            </a:r>
          </a:p>
        </p:txBody>
      </p:sp>
      <p:sp>
        <p:nvSpPr>
          <p:cNvPr id="10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spcBef>
                <a:spcPts val="0"/>
              </a:spcBef>
              <a:buClrTx/>
              <a:buSzTx/>
              <a:buNone/>
              <a:defRPr sz="4224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Texte niveau 1…"/>
          <p:cNvSpPr txBox="1"/>
          <p:nvPr>
            <p:ph type="body" sz="half" idx="1" hasCustomPrompt="1"/>
          </p:nvPr>
        </p:nvSpPr>
        <p:spPr>
          <a:xfrm>
            <a:off x="1270000" y="5141969"/>
            <a:ext cx="21844000" cy="343019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5pPr>
          </a:lstStyle>
          <a:p>
            <a:pPr/>
            <a:r>
              <a:t>« Citation notable 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eux méduses sur un arrière-plan rose"/>
          <p:cNvSpPr/>
          <p:nvPr>
            <p:ph type="pic" sz="half" idx="21"/>
          </p:nvPr>
        </p:nvSpPr>
        <p:spPr>
          <a:xfrm>
            <a:off x="12192000" y="4813300"/>
            <a:ext cx="12192000" cy="92079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Deux méduses qui se touchent sur un arrière-plan bleu foncé"/>
          <p:cNvSpPr/>
          <p:nvPr>
            <p:ph type="pic" sz="half" idx="22"/>
          </p:nvPr>
        </p:nvSpPr>
        <p:spPr>
          <a:xfrm>
            <a:off x="12192000" y="-6286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Deux méduses sur un arrière-plan noir"/>
          <p:cNvSpPr/>
          <p:nvPr>
            <p:ph type="pic" idx="23"/>
          </p:nvPr>
        </p:nvSpPr>
        <p:spPr>
          <a:xfrm>
            <a:off x="-4203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eux méduses qui se touchent sur un arrière-plan bleu foncé"/>
          <p:cNvSpPr/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eux méduses qui se touchent sur un arrière-plan bleu foncé"/>
          <p:cNvSpPr/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eur et date"/>
          <p:cNvSpPr txBox="1"/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343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Auteur et date</a:t>
            </a:r>
          </a:p>
        </p:txBody>
      </p:sp>
      <p:sp>
        <p:nvSpPr>
          <p:cNvPr id="23" name="Titre de la présentation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pc="-348" sz="11600">
                <a:solidFill>
                  <a:srgbClr val="FFFFFF"/>
                </a:solidFill>
              </a:defRPr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24" name="Texte niveau 1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eux méduses sur un arrière-plan noir"/>
          <p:cNvSpPr/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itre de diapositive"/>
          <p:cNvSpPr txBox="1"/>
          <p:nvPr>
            <p:ph type="title" hasCustomPrompt="1"/>
          </p:nvPr>
        </p:nvSpPr>
        <p:spPr>
          <a:xfrm>
            <a:off x="1270000" y="3885108"/>
            <a:ext cx="9652000" cy="3200203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Titre de diapositive</a:t>
            </a:r>
          </a:p>
        </p:txBody>
      </p:sp>
      <p:sp>
        <p:nvSpPr>
          <p:cNvPr id="34" name="Texte niveau 1…"/>
          <p:cNvSpPr txBox="1"/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 defTabSz="825500">
              <a:spcBef>
                <a:spcPts val="0"/>
              </a:spcBef>
              <a:buClrTx/>
              <a:buSzTx/>
              <a:buNone/>
              <a:defRPr sz="54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43" name="Sous-titre de diapositiv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44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eux méduses sur un arrière-plan rose"/>
          <p:cNvSpPr/>
          <p:nvPr>
            <p:ph type="pic" idx="21"/>
          </p:nvPr>
        </p:nvSpPr>
        <p:spPr>
          <a:xfrm>
            <a:off x="10185400" y="0"/>
            <a:ext cx="18161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Titre de diapositive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Titre de diapositive</a:t>
            </a:r>
          </a:p>
        </p:txBody>
      </p:sp>
      <p:sp>
        <p:nvSpPr>
          <p:cNvPr id="62" name="Texte niveau 1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Sous-titre de diapositive"/>
          <p:cNvSpPr txBox="1"/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Titre de section</a:t>
            </a:r>
          </a:p>
        </p:txBody>
      </p:sp>
      <p:sp>
        <p:nvSpPr>
          <p:cNvPr id="7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80" name="Sous-titre de diapositiv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8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agenda"/>
          <p:cNvSpPr txBox="1"/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Titre de l’agenda</a:t>
            </a:r>
          </a:p>
        </p:txBody>
      </p:sp>
      <p:sp>
        <p:nvSpPr>
          <p:cNvPr id="89" name="Sous-titre de l’agenda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Sous-titre de l’agenda</a:t>
            </a:r>
          </a:p>
        </p:txBody>
      </p:sp>
      <p:sp>
        <p:nvSpPr>
          <p:cNvPr id="90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pc="-55" sz="5500"/>
            </a:lvl1pPr>
            <a:lvl2pPr marL="0" indent="457200" defTabSz="825500">
              <a:buClrTx/>
              <a:buSzTx/>
              <a:buNone/>
              <a:defRPr spc="-55" sz="5500"/>
            </a:lvl2pPr>
            <a:lvl3pPr marL="0" indent="914400" defTabSz="825500">
              <a:buClrTx/>
              <a:buSzTx/>
              <a:buNone/>
              <a:defRPr spc="-55" sz="5500"/>
            </a:lvl3pPr>
            <a:lvl4pPr marL="0" indent="1371600" defTabSz="825500">
              <a:buClrTx/>
              <a:buSzTx/>
              <a:buNone/>
              <a:defRPr spc="-55" sz="5500"/>
            </a:lvl4pPr>
            <a:lvl5pPr marL="0" indent="1828800" defTabSz="825500">
              <a:buClrTx/>
              <a:buSzTx/>
              <a:buNone/>
              <a:defRPr spc="-55" sz="5500"/>
            </a:lvl5pPr>
          </a:lstStyle>
          <a:p>
            <a:pPr/>
            <a:r>
              <a:t>Rubriques de l’agenda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/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Titre de diapositive</a:t>
            </a:r>
          </a:p>
        </p:txBody>
      </p:sp>
      <p:sp>
        <p:nvSpPr>
          <p:cNvPr id="3" name="Texte niveau 1…"/>
          <p:cNvSpPr txBox="1"/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1966448" y="13065506"/>
            <a:ext cx="438405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Avenir Next Demi 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0567.jpeg" descr="IMG_056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77998" y="1091447"/>
            <a:ext cx="13354881" cy="8257074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France"/>
          <p:cNvSpPr txBox="1"/>
          <p:nvPr>
            <p:ph type="ctrTitle"/>
          </p:nvPr>
        </p:nvSpPr>
        <p:spPr>
          <a:xfrm>
            <a:off x="1633438" y="9255748"/>
            <a:ext cx="21844001" cy="3879455"/>
          </a:xfrm>
          <a:prstGeom prst="rect">
            <a:avLst/>
          </a:prstGeom>
        </p:spPr>
        <p:txBody>
          <a:bodyPr/>
          <a:lstStyle>
            <a:lvl1pPr>
              <a:defRPr spc="-600" sz="20000"/>
            </a:lvl1pPr>
          </a:lstStyle>
          <a:p>
            <a:pPr/>
            <a:r>
              <a:t>France</a:t>
            </a:r>
          </a:p>
        </p:txBody>
      </p:sp>
      <p:pic>
        <p:nvPicPr>
          <p:cNvPr id="153" name="IMG_0567.jpeg" descr="IMG_056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77998" y="1091447"/>
            <a:ext cx="13354881" cy="8257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2"/>
      <p:bldP build="whole" bldLvl="1" animBg="1" rev="0" advAuto="0" spid="151" grpId="1"/>
      <p:bldP build="whole" bldLvl="1" animBg="1" rev="0" advAuto="0" spid="15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rance"/>
          <p:cNvSpPr txBox="1"/>
          <p:nvPr>
            <p:ph type="ctrTitle"/>
          </p:nvPr>
        </p:nvSpPr>
        <p:spPr>
          <a:xfrm>
            <a:off x="2087736" y="1714399"/>
            <a:ext cx="21844001" cy="3879454"/>
          </a:xfrm>
          <a:prstGeom prst="rect">
            <a:avLst/>
          </a:prstGeom>
        </p:spPr>
        <p:txBody>
          <a:bodyPr/>
          <a:lstStyle>
            <a:lvl1pPr>
              <a:defRPr spc="-600" sz="20000"/>
            </a:lvl1pPr>
          </a:lstStyle>
          <a:p>
            <a:pPr/>
            <a:r>
              <a:t>France</a:t>
            </a:r>
          </a:p>
        </p:txBody>
      </p:sp>
      <p:sp>
        <p:nvSpPr>
          <p:cNvPr id="156" name="You can see_____…"/>
          <p:cNvSpPr txBox="1"/>
          <p:nvPr>
            <p:ph type="subTitle" idx="1"/>
          </p:nvPr>
        </p:nvSpPr>
        <p:spPr>
          <a:xfrm>
            <a:off x="1270000" y="6772994"/>
            <a:ext cx="21507392" cy="6434460"/>
          </a:xfrm>
          <a:prstGeom prst="rect">
            <a:avLst/>
          </a:prstGeom>
        </p:spPr>
        <p:txBody>
          <a:bodyPr/>
          <a:lstStyle/>
          <a:p>
            <a:pPr defTabSz="775969">
              <a:defRPr sz="12032"/>
            </a:pPr>
            <a:r>
              <a:t>You can see_____</a:t>
            </a:r>
          </a:p>
          <a:p>
            <a:pPr defTabSz="775969">
              <a:defRPr sz="12032"/>
            </a:pPr>
            <a:r>
              <a:t> You can buy_____</a:t>
            </a:r>
          </a:p>
          <a:p>
            <a:pPr defTabSz="775969">
              <a:defRPr sz="12032"/>
            </a:pPr>
            <a:r>
              <a:t>  You can eat______</a:t>
            </a:r>
          </a:p>
        </p:txBody>
      </p:sp>
      <p:sp>
        <p:nvSpPr>
          <p:cNvPr id="157" name="in"/>
          <p:cNvSpPr txBox="1"/>
          <p:nvPr/>
        </p:nvSpPr>
        <p:spPr>
          <a:xfrm>
            <a:off x="-3056788" y="1714399"/>
            <a:ext cx="21844001" cy="3879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2438338">
              <a:lnSpc>
                <a:spcPct val="90000"/>
              </a:lnSpc>
              <a:defRPr spc="-600" sz="200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</a:lstStyle>
          <a:p>
            <a:pPr/>
            <a:r>
              <a:t>in </a:t>
            </a:r>
          </a:p>
        </p:txBody>
      </p:sp>
      <p:pic>
        <p:nvPicPr>
          <p:cNvPr id="158" name="IMG_0567.jpeg" descr="IMG_056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070212">
            <a:off x="-1057620" y="-336552"/>
            <a:ext cx="7422612" cy="4589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0567.jpeg" descr="IMG_056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992827">
            <a:off x="17259025" y="-318698"/>
            <a:ext cx="7364859" cy="4553555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Rectangle"/>
          <p:cNvSpPr/>
          <p:nvPr/>
        </p:nvSpPr>
        <p:spPr>
          <a:xfrm>
            <a:off x="11754370" y="6216283"/>
            <a:ext cx="6884670" cy="75478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1139 0.132530 L -0.000432 0.190055" origin="layout" pathEditMode="relative">
                                      <p:cBhvr>
                                        <p:cTn id="11" dur="4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path" nodeType="click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000432 0.190055 L 0.001900 0.340667" origin="layout" pathEditMode="relative">
                                      <p:cBhvr>
                                        <p:cTn id="15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path" nodeType="click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1900 0.340667 L -0.005283 0.585272" origin="layout" pathEditMode="relative">
                                      <p:cBhvr>
                                        <p:cTn id="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Deux méduses sur un arrière-plan rose" descr="Deux méduses sur un arrière-plan ros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5558" r="0" b="239"/>
          <a:stretch>
            <a:fillRect/>
          </a:stretch>
        </p:blipFill>
        <p:spPr>
          <a:xfrm>
            <a:off x="12192000" y="6870700"/>
            <a:ext cx="12192000" cy="6845301"/>
          </a:xfrm>
          <a:prstGeom prst="rect">
            <a:avLst/>
          </a:prstGeom>
        </p:spPr>
      </p:pic>
      <p:pic>
        <p:nvPicPr>
          <p:cNvPr id="163" name="jessica-loaiza-DHYfjAe_eeo-unsplash.jpg" descr="jessica-loaiza-DHYfjAe_eeo-unsplash.jpg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0" t="92" r="0" b="92"/>
          <a:stretch>
            <a:fillRect/>
          </a:stretch>
        </p:blipFill>
        <p:spPr>
          <a:xfrm>
            <a:off x="12192000" y="0"/>
            <a:ext cx="12192000" cy="6845300"/>
          </a:xfrm>
          <a:prstGeom prst="rect">
            <a:avLst/>
          </a:prstGeom>
        </p:spPr>
      </p:pic>
      <p:pic>
        <p:nvPicPr>
          <p:cNvPr id="164" name="ADA_5463.jpg" descr="ADA_5463.jpg"/>
          <p:cNvPicPr>
            <a:picLocks noChangeAspect="1"/>
          </p:cNvPicPr>
          <p:nvPr>
            <p:ph type="pic" idx="23"/>
          </p:nvPr>
        </p:nvPicPr>
        <p:blipFill>
          <a:blip r:embed="rId4">
            <a:extLst/>
          </a:blip>
          <a:srcRect l="0" t="7724" r="0" b="7724"/>
          <a:stretch>
            <a:fillRect/>
          </a:stretch>
        </p:blipFill>
        <p:spPr>
          <a:xfrm>
            <a:off x="0" y="0"/>
            <a:ext cx="121666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33;p21" descr="Google Shape;133;p21"/>
          <p:cNvPicPr>
            <a:picLocks noChangeAspect="1"/>
          </p:cNvPicPr>
          <p:nvPr/>
        </p:nvPicPr>
        <p:blipFill>
          <a:blip r:embed="rId2">
            <a:extLst/>
          </a:blip>
          <a:srcRect l="23260" t="6928" r="27228" b="22930"/>
          <a:stretch>
            <a:fillRect/>
          </a:stretch>
        </p:blipFill>
        <p:spPr>
          <a:xfrm>
            <a:off x="16430174" y="324999"/>
            <a:ext cx="7527017" cy="13763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573" fill="norm" stroke="1" extrusionOk="0">
                <a:moveTo>
                  <a:pt x="9260" y="1"/>
                </a:moveTo>
                <a:cubicBezTo>
                  <a:pt x="9203" y="-3"/>
                  <a:pt x="9160" y="9"/>
                  <a:pt x="9182" y="40"/>
                </a:cubicBezTo>
                <a:cubicBezTo>
                  <a:pt x="9215" y="85"/>
                  <a:pt x="9091" y="146"/>
                  <a:pt x="9017" y="122"/>
                </a:cubicBezTo>
                <a:cubicBezTo>
                  <a:pt x="8988" y="112"/>
                  <a:pt x="8964" y="123"/>
                  <a:pt x="8964" y="145"/>
                </a:cubicBezTo>
                <a:cubicBezTo>
                  <a:pt x="8964" y="167"/>
                  <a:pt x="9016" y="188"/>
                  <a:pt x="9078" y="193"/>
                </a:cubicBezTo>
                <a:cubicBezTo>
                  <a:pt x="9187" y="201"/>
                  <a:pt x="9190" y="212"/>
                  <a:pt x="9204" y="531"/>
                </a:cubicBezTo>
                <a:cubicBezTo>
                  <a:pt x="9212" y="712"/>
                  <a:pt x="9199" y="874"/>
                  <a:pt x="9174" y="891"/>
                </a:cubicBezTo>
                <a:cubicBezTo>
                  <a:pt x="9150" y="907"/>
                  <a:pt x="9134" y="1045"/>
                  <a:pt x="9140" y="1196"/>
                </a:cubicBezTo>
                <a:cubicBezTo>
                  <a:pt x="9149" y="1413"/>
                  <a:pt x="9136" y="1475"/>
                  <a:pt x="9080" y="1487"/>
                </a:cubicBezTo>
                <a:cubicBezTo>
                  <a:pt x="9041" y="1495"/>
                  <a:pt x="9019" y="1516"/>
                  <a:pt x="9033" y="1534"/>
                </a:cubicBezTo>
                <a:cubicBezTo>
                  <a:pt x="9061" y="1573"/>
                  <a:pt x="8548" y="1850"/>
                  <a:pt x="8497" y="1823"/>
                </a:cubicBezTo>
                <a:cubicBezTo>
                  <a:pt x="8478" y="1813"/>
                  <a:pt x="8463" y="1821"/>
                  <a:pt x="8463" y="1841"/>
                </a:cubicBezTo>
                <a:cubicBezTo>
                  <a:pt x="8463" y="1860"/>
                  <a:pt x="8424" y="1899"/>
                  <a:pt x="8377" y="1927"/>
                </a:cubicBezTo>
                <a:cubicBezTo>
                  <a:pt x="8307" y="1967"/>
                  <a:pt x="8302" y="1986"/>
                  <a:pt x="8350" y="2027"/>
                </a:cubicBezTo>
                <a:cubicBezTo>
                  <a:pt x="8434" y="2098"/>
                  <a:pt x="8333" y="2125"/>
                  <a:pt x="8209" y="2065"/>
                </a:cubicBezTo>
                <a:cubicBezTo>
                  <a:pt x="8115" y="2020"/>
                  <a:pt x="8111" y="2021"/>
                  <a:pt x="8111" y="2093"/>
                </a:cubicBezTo>
                <a:cubicBezTo>
                  <a:pt x="8111" y="2157"/>
                  <a:pt x="8127" y="2165"/>
                  <a:pt x="8238" y="2154"/>
                </a:cubicBezTo>
                <a:cubicBezTo>
                  <a:pt x="8418" y="2135"/>
                  <a:pt x="8445" y="2181"/>
                  <a:pt x="8277" y="2219"/>
                </a:cubicBezTo>
                <a:cubicBezTo>
                  <a:pt x="8085" y="2263"/>
                  <a:pt x="8088" y="2261"/>
                  <a:pt x="8161" y="2307"/>
                </a:cubicBezTo>
                <a:cubicBezTo>
                  <a:pt x="8241" y="2358"/>
                  <a:pt x="8147" y="2495"/>
                  <a:pt x="8053" y="2464"/>
                </a:cubicBezTo>
                <a:cubicBezTo>
                  <a:pt x="8016" y="2452"/>
                  <a:pt x="8008" y="2457"/>
                  <a:pt x="8033" y="2478"/>
                </a:cubicBezTo>
                <a:cubicBezTo>
                  <a:pt x="8054" y="2496"/>
                  <a:pt x="8080" y="2561"/>
                  <a:pt x="8091" y="2622"/>
                </a:cubicBezTo>
                <a:cubicBezTo>
                  <a:pt x="8121" y="2793"/>
                  <a:pt x="8166" y="2889"/>
                  <a:pt x="8238" y="2933"/>
                </a:cubicBezTo>
                <a:cubicBezTo>
                  <a:pt x="8403" y="3033"/>
                  <a:pt x="8490" y="3237"/>
                  <a:pt x="8482" y="3506"/>
                </a:cubicBezTo>
                <a:cubicBezTo>
                  <a:pt x="8468" y="3972"/>
                  <a:pt x="8451" y="4107"/>
                  <a:pt x="8402" y="4123"/>
                </a:cubicBezTo>
                <a:cubicBezTo>
                  <a:pt x="8375" y="4132"/>
                  <a:pt x="8359" y="4224"/>
                  <a:pt x="8365" y="4329"/>
                </a:cubicBezTo>
                <a:cubicBezTo>
                  <a:pt x="8372" y="4434"/>
                  <a:pt x="8364" y="4537"/>
                  <a:pt x="8348" y="4559"/>
                </a:cubicBezTo>
                <a:cubicBezTo>
                  <a:pt x="8318" y="4601"/>
                  <a:pt x="8214" y="5541"/>
                  <a:pt x="8180" y="6077"/>
                </a:cubicBezTo>
                <a:cubicBezTo>
                  <a:pt x="8170" y="6245"/>
                  <a:pt x="8150" y="6401"/>
                  <a:pt x="8137" y="6424"/>
                </a:cubicBezTo>
                <a:cubicBezTo>
                  <a:pt x="8124" y="6446"/>
                  <a:pt x="8103" y="6573"/>
                  <a:pt x="8091" y="6705"/>
                </a:cubicBezTo>
                <a:cubicBezTo>
                  <a:pt x="8078" y="6837"/>
                  <a:pt x="8057" y="6963"/>
                  <a:pt x="8044" y="6985"/>
                </a:cubicBezTo>
                <a:cubicBezTo>
                  <a:pt x="8024" y="7020"/>
                  <a:pt x="7913" y="8078"/>
                  <a:pt x="7918" y="8184"/>
                </a:cubicBezTo>
                <a:cubicBezTo>
                  <a:pt x="7924" y="8300"/>
                  <a:pt x="7847" y="8869"/>
                  <a:pt x="7822" y="8903"/>
                </a:cubicBezTo>
                <a:cubicBezTo>
                  <a:pt x="7793" y="8941"/>
                  <a:pt x="7747" y="9172"/>
                  <a:pt x="7612" y="9956"/>
                </a:cubicBezTo>
                <a:cubicBezTo>
                  <a:pt x="7579" y="10147"/>
                  <a:pt x="7528" y="10351"/>
                  <a:pt x="7499" y="10409"/>
                </a:cubicBezTo>
                <a:cubicBezTo>
                  <a:pt x="7471" y="10468"/>
                  <a:pt x="7429" y="10648"/>
                  <a:pt x="7407" y="10809"/>
                </a:cubicBezTo>
                <a:cubicBezTo>
                  <a:pt x="7385" y="10970"/>
                  <a:pt x="7344" y="11174"/>
                  <a:pt x="7316" y="11262"/>
                </a:cubicBezTo>
                <a:cubicBezTo>
                  <a:pt x="7289" y="11350"/>
                  <a:pt x="7252" y="11499"/>
                  <a:pt x="7236" y="11592"/>
                </a:cubicBezTo>
                <a:cubicBezTo>
                  <a:pt x="7220" y="11685"/>
                  <a:pt x="7190" y="11774"/>
                  <a:pt x="7171" y="11791"/>
                </a:cubicBezTo>
                <a:cubicBezTo>
                  <a:pt x="7091" y="11860"/>
                  <a:pt x="6966" y="12260"/>
                  <a:pt x="6976" y="12416"/>
                </a:cubicBezTo>
                <a:cubicBezTo>
                  <a:pt x="6983" y="12521"/>
                  <a:pt x="6962" y="12604"/>
                  <a:pt x="6920" y="12635"/>
                </a:cubicBezTo>
                <a:cubicBezTo>
                  <a:pt x="6884" y="12663"/>
                  <a:pt x="6843" y="12783"/>
                  <a:pt x="6830" y="12902"/>
                </a:cubicBezTo>
                <a:cubicBezTo>
                  <a:pt x="6802" y="13147"/>
                  <a:pt x="6788" y="13168"/>
                  <a:pt x="6656" y="13168"/>
                </a:cubicBezTo>
                <a:cubicBezTo>
                  <a:pt x="6604" y="13168"/>
                  <a:pt x="6495" y="13198"/>
                  <a:pt x="6413" y="13235"/>
                </a:cubicBezTo>
                <a:cubicBezTo>
                  <a:pt x="6331" y="13271"/>
                  <a:pt x="6240" y="13301"/>
                  <a:pt x="6212" y="13301"/>
                </a:cubicBezTo>
                <a:cubicBezTo>
                  <a:pt x="6184" y="13301"/>
                  <a:pt x="6091" y="13322"/>
                  <a:pt x="6004" y="13348"/>
                </a:cubicBezTo>
                <a:cubicBezTo>
                  <a:pt x="5875" y="13386"/>
                  <a:pt x="5852" y="13406"/>
                  <a:pt x="5876" y="13461"/>
                </a:cubicBezTo>
                <a:cubicBezTo>
                  <a:pt x="5892" y="13498"/>
                  <a:pt x="5909" y="13542"/>
                  <a:pt x="5913" y="13561"/>
                </a:cubicBezTo>
                <a:cubicBezTo>
                  <a:pt x="5916" y="13579"/>
                  <a:pt x="5929" y="13589"/>
                  <a:pt x="5942" y="13582"/>
                </a:cubicBezTo>
                <a:cubicBezTo>
                  <a:pt x="5955" y="13575"/>
                  <a:pt x="6013" y="13584"/>
                  <a:pt x="6071" y="13601"/>
                </a:cubicBezTo>
                <a:cubicBezTo>
                  <a:pt x="6130" y="13618"/>
                  <a:pt x="6195" y="13634"/>
                  <a:pt x="6216" y="13637"/>
                </a:cubicBezTo>
                <a:cubicBezTo>
                  <a:pt x="6236" y="13639"/>
                  <a:pt x="6265" y="13642"/>
                  <a:pt x="6280" y="13644"/>
                </a:cubicBezTo>
                <a:cubicBezTo>
                  <a:pt x="6295" y="13646"/>
                  <a:pt x="6282" y="13673"/>
                  <a:pt x="6251" y="13704"/>
                </a:cubicBezTo>
                <a:cubicBezTo>
                  <a:pt x="6219" y="13735"/>
                  <a:pt x="6216" y="13753"/>
                  <a:pt x="6243" y="13744"/>
                </a:cubicBezTo>
                <a:cubicBezTo>
                  <a:pt x="6270" y="13735"/>
                  <a:pt x="6320" y="13746"/>
                  <a:pt x="6354" y="13768"/>
                </a:cubicBezTo>
                <a:cubicBezTo>
                  <a:pt x="6403" y="13799"/>
                  <a:pt x="6403" y="13816"/>
                  <a:pt x="6353" y="13848"/>
                </a:cubicBezTo>
                <a:cubicBezTo>
                  <a:pt x="6318" y="13870"/>
                  <a:pt x="6304" y="13896"/>
                  <a:pt x="6322" y="13906"/>
                </a:cubicBezTo>
                <a:cubicBezTo>
                  <a:pt x="6340" y="13915"/>
                  <a:pt x="6318" y="13952"/>
                  <a:pt x="6275" y="13987"/>
                </a:cubicBezTo>
                <a:cubicBezTo>
                  <a:pt x="6231" y="14023"/>
                  <a:pt x="6185" y="14102"/>
                  <a:pt x="6174" y="14163"/>
                </a:cubicBezTo>
                <a:cubicBezTo>
                  <a:pt x="6135" y="14362"/>
                  <a:pt x="6067" y="14501"/>
                  <a:pt x="5982" y="14551"/>
                </a:cubicBezTo>
                <a:cubicBezTo>
                  <a:pt x="5892" y="14604"/>
                  <a:pt x="5501" y="15212"/>
                  <a:pt x="5501" y="15298"/>
                </a:cubicBezTo>
                <a:cubicBezTo>
                  <a:pt x="5501" y="15327"/>
                  <a:pt x="5478" y="15357"/>
                  <a:pt x="5451" y="15367"/>
                </a:cubicBezTo>
                <a:cubicBezTo>
                  <a:pt x="5369" y="15393"/>
                  <a:pt x="5205" y="15604"/>
                  <a:pt x="5169" y="15730"/>
                </a:cubicBezTo>
                <a:cubicBezTo>
                  <a:pt x="5151" y="15794"/>
                  <a:pt x="5106" y="15865"/>
                  <a:pt x="5069" y="15887"/>
                </a:cubicBezTo>
                <a:cubicBezTo>
                  <a:pt x="5033" y="15910"/>
                  <a:pt x="4987" y="15981"/>
                  <a:pt x="4967" y="16046"/>
                </a:cubicBezTo>
                <a:cubicBezTo>
                  <a:pt x="4947" y="16112"/>
                  <a:pt x="4867" y="16212"/>
                  <a:pt x="4789" y="16270"/>
                </a:cubicBezTo>
                <a:cubicBezTo>
                  <a:pt x="4711" y="16327"/>
                  <a:pt x="4647" y="16396"/>
                  <a:pt x="4647" y="16423"/>
                </a:cubicBezTo>
                <a:cubicBezTo>
                  <a:pt x="4647" y="16450"/>
                  <a:pt x="4593" y="16535"/>
                  <a:pt x="4527" y="16612"/>
                </a:cubicBezTo>
                <a:cubicBezTo>
                  <a:pt x="4461" y="16689"/>
                  <a:pt x="4378" y="16824"/>
                  <a:pt x="4344" y="16912"/>
                </a:cubicBezTo>
                <a:cubicBezTo>
                  <a:pt x="4310" y="17000"/>
                  <a:pt x="4240" y="17092"/>
                  <a:pt x="4188" y="17116"/>
                </a:cubicBezTo>
                <a:cubicBezTo>
                  <a:pt x="4137" y="17141"/>
                  <a:pt x="4074" y="17190"/>
                  <a:pt x="4048" y="17227"/>
                </a:cubicBezTo>
                <a:cubicBezTo>
                  <a:pt x="3995" y="17301"/>
                  <a:pt x="3707" y="17369"/>
                  <a:pt x="3015" y="17470"/>
                </a:cubicBezTo>
                <a:lnTo>
                  <a:pt x="2614" y="17529"/>
                </a:lnTo>
                <a:lnTo>
                  <a:pt x="2601" y="17714"/>
                </a:lnTo>
                <a:cubicBezTo>
                  <a:pt x="2593" y="17815"/>
                  <a:pt x="2573" y="17916"/>
                  <a:pt x="2556" y="17938"/>
                </a:cubicBezTo>
                <a:cubicBezTo>
                  <a:pt x="2482" y="18038"/>
                  <a:pt x="2490" y="18177"/>
                  <a:pt x="2571" y="18201"/>
                </a:cubicBezTo>
                <a:cubicBezTo>
                  <a:pt x="2617" y="18214"/>
                  <a:pt x="2661" y="18254"/>
                  <a:pt x="2669" y="18288"/>
                </a:cubicBezTo>
                <a:cubicBezTo>
                  <a:pt x="2677" y="18323"/>
                  <a:pt x="2693" y="18390"/>
                  <a:pt x="2704" y="18436"/>
                </a:cubicBezTo>
                <a:cubicBezTo>
                  <a:pt x="2717" y="18489"/>
                  <a:pt x="2681" y="18568"/>
                  <a:pt x="2607" y="18649"/>
                </a:cubicBezTo>
                <a:cubicBezTo>
                  <a:pt x="2543" y="18720"/>
                  <a:pt x="2489" y="18799"/>
                  <a:pt x="2488" y="18823"/>
                </a:cubicBezTo>
                <a:cubicBezTo>
                  <a:pt x="2488" y="18848"/>
                  <a:pt x="2440" y="18886"/>
                  <a:pt x="2383" y="18907"/>
                </a:cubicBezTo>
                <a:cubicBezTo>
                  <a:pt x="2321" y="18930"/>
                  <a:pt x="2286" y="18967"/>
                  <a:pt x="2299" y="18996"/>
                </a:cubicBezTo>
                <a:cubicBezTo>
                  <a:pt x="2310" y="19023"/>
                  <a:pt x="2289" y="19079"/>
                  <a:pt x="2251" y="19120"/>
                </a:cubicBezTo>
                <a:cubicBezTo>
                  <a:pt x="2199" y="19176"/>
                  <a:pt x="2158" y="19190"/>
                  <a:pt x="2084" y="19177"/>
                </a:cubicBezTo>
                <a:cubicBezTo>
                  <a:pt x="2008" y="19165"/>
                  <a:pt x="1987" y="19173"/>
                  <a:pt x="1987" y="19217"/>
                </a:cubicBezTo>
                <a:cubicBezTo>
                  <a:pt x="1987" y="19310"/>
                  <a:pt x="1846" y="19426"/>
                  <a:pt x="1723" y="19436"/>
                </a:cubicBezTo>
                <a:cubicBezTo>
                  <a:pt x="1649" y="19441"/>
                  <a:pt x="1610" y="19463"/>
                  <a:pt x="1610" y="19498"/>
                </a:cubicBezTo>
                <a:cubicBezTo>
                  <a:pt x="1610" y="19527"/>
                  <a:pt x="1576" y="19551"/>
                  <a:pt x="1535" y="19551"/>
                </a:cubicBezTo>
                <a:cubicBezTo>
                  <a:pt x="1494" y="19551"/>
                  <a:pt x="1418" y="19599"/>
                  <a:pt x="1367" y="19658"/>
                </a:cubicBezTo>
                <a:cubicBezTo>
                  <a:pt x="1315" y="19716"/>
                  <a:pt x="1244" y="19783"/>
                  <a:pt x="1209" y="19804"/>
                </a:cubicBezTo>
                <a:cubicBezTo>
                  <a:pt x="1174" y="19826"/>
                  <a:pt x="1132" y="19877"/>
                  <a:pt x="1114" y="19916"/>
                </a:cubicBezTo>
                <a:cubicBezTo>
                  <a:pt x="1096" y="19956"/>
                  <a:pt x="1038" y="20002"/>
                  <a:pt x="986" y="20017"/>
                </a:cubicBezTo>
                <a:cubicBezTo>
                  <a:pt x="885" y="20045"/>
                  <a:pt x="580" y="20268"/>
                  <a:pt x="580" y="20313"/>
                </a:cubicBezTo>
                <a:cubicBezTo>
                  <a:pt x="580" y="20327"/>
                  <a:pt x="501" y="20381"/>
                  <a:pt x="403" y="20433"/>
                </a:cubicBezTo>
                <a:cubicBezTo>
                  <a:pt x="163" y="20560"/>
                  <a:pt x="-22" y="20765"/>
                  <a:pt x="49" y="20825"/>
                </a:cubicBezTo>
                <a:cubicBezTo>
                  <a:pt x="88" y="20858"/>
                  <a:pt x="85" y="20885"/>
                  <a:pt x="38" y="20925"/>
                </a:cubicBezTo>
                <a:cubicBezTo>
                  <a:pt x="-21" y="20976"/>
                  <a:pt x="-17" y="20980"/>
                  <a:pt x="89" y="20972"/>
                </a:cubicBezTo>
                <a:cubicBezTo>
                  <a:pt x="183" y="20965"/>
                  <a:pt x="207" y="20977"/>
                  <a:pt x="219" y="21037"/>
                </a:cubicBezTo>
                <a:cubicBezTo>
                  <a:pt x="238" y="21124"/>
                  <a:pt x="307" y="21133"/>
                  <a:pt x="347" y="21052"/>
                </a:cubicBezTo>
                <a:cubicBezTo>
                  <a:pt x="368" y="21009"/>
                  <a:pt x="390" y="21002"/>
                  <a:pt x="440" y="21024"/>
                </a:cubicBezTo>
                <a:cubicBezTo>
                  <a:pt x="476" y="21040"/>
                  <a:pt x="522" y="21054"/>
                  <a:pt x="543" y="21055"/>
                </a:cubicBezTo>
                <a:cubicBezTo>
                  <a:pt x="564" y="21056"/>
                  <a:pt x="575" y="21066"/>
                  <a:pt x="568" y="21077"/>
                </a:cubicBezTo>
                <a:cubicBezTo>
                  <a:pt x="561" y="21088"/>
                  <a:pt x="539" y="21094"/>
                  <a:pt x="518" y="21090"/>
                </a:cubicBezTo>
                <a:cubicBezTo>
                  <a:pt x="497" y="21087"/>
                  <a:pt x="480" y="21092"/>
                  <a:pt x="480" y="21103"/>
                </a:cubicBezTo>
                <a:cubicBezTo>
                  <a:pt x="481" y="21130"/>
                  <a:pt x="728" y="21190"/>
                  <a:pt x="838" y="21190"/>
                </a:cubicBezTo>
                <a:cubicBezTo>
                  <a:pt x="886" y="21190"/>
                  <a:pt x="987" y="21203"/>
                  <a:pt x="1063" y="21218"/>
                </a:cubicBezTo>
                <a:cubicBezTo>
                  <a:pt x="1167" y="21239"/>
                  <a:pt x="1185" y="21253"/>
                  <a:pt x="1141" y="21276"/>
                </a:cubicBezTo>
                <a:cubicBezTo>
                  <a:pt x="1058" y="21321"/>
                  <a:pt x="1069" y="21363"/>
                  <a:pt x="1154" y="21325"/>
                </a:cubicBezTo>
                <a:cubicBezTo>
                  <a:pt x="1206" y="21302"/>
                  <a:pt x="1234" y="21302"/>
                  <a:pt x="1260" y="21325"/>
                </a:cubicBezTo>
                <a:cubicBezTo>
                  <a:pt x="1280" y="21342"/>
                  <a:pt x="1350" y="21350"/>
                  <a:pt x="1417" y="21343"/>
                </a:cubicBezTo>
                <a:cubicBezTo>
                  <a:pt x="1500" y="21334"/>
                  <a:pt x="1560" y="21348"/>
                  <a:pt x="1610" y="21385"/>
                </a:cubicBezTo>
                <a:cubicBezTo>
                  <a:pt x="1674" y="21434"/>
                  <a:pt x="1696" y="21436"/>
                  <a:pt x="1805" y="21405"/>
                </a:cubicBezTo>
                <a:cubicBezTo>
                  <a:pt x="1872" y="21386"/>
                  <a:pt x="1938" y="21349"/>
                  <a:pt x="1951" y="21322"/>
                </a:cubicBezTo>
                <a:cubicBezTo>
                  <a:pt x="1975" y="21273"/>
                  <a:pt x="2094" y="21268"/>
                  <a:pt x="2319" y="21307"/>
                </a:cubicBezTo>
                <a:cubicBezTo>
                  <a:pt x="2395" y="21320"/>
                  <a:pt x="2471" y="21306"/>
                  <a:pt x="2578" y="21258"/>
                </a:cubicBezTo>
                <a:cubicBezTo>
                  <a:pt x="2661" y="21221"/>
                  <a:pt x="2777" y="21190"/>
                  <a:pt x="2837" y="21190"/>
                </a:cubicBezTo>
                <a:cubicBezTo>
                  <a:pt x="2896" y="21190"/>
                  <a:pt x="3012" y="21172"/>
                  <a:pt x="3093" y="21149"/>
                </a:cubicBezTo>
                <a:cubicBezTo>
                  <a:pt x="3175" y="21127"/>
                  <a:pt x="3241" y="21116"/>
                  <a:pt x="3241" y="21125"/>
                </a:cubicBezTo>
                <a:cubicBezTo>
                  <a:pt x="3241" y="21133"/>
                  <a:pt x="3267" y="21131"/>
                  <a:pt x="3300" y="21121"/>
                </a:cubicBezTo>
                <a:cubicBezTo>
                  <a:pt x="3339" y="21108"/>
                  <a:pt x="3320" y="21094"/>
                  <a:pt x="3246" y="21079"/>
                </a:cubicBezTo>
                <a:cubicBezTo>
                  <a:pt x="3110" y="21052"/>
                  <a:pt x="3160" y="20993"/>
                  <a:pt x="3303" y="21013"/>
                </a:cubicBezTo>
                <a:cubicBezTo>
                  <a:pt x="3359" y="21021"/>
                  <a:pt x="3455" y="21009"/>
                  <a:pt x="3517" y="20988"/>
                </a:cubicBezTo>
                <a:cubicBezTo>
                  <a:pt x="3601" y="20958"/>
                  <a:pt x="3662" y="20955"/>
                  <a:pt x="3762" y="20975"/>
                </a:cubicBezTo>
                <a:cubicBezTo>
                  <a:pt x="3834" y="20990"/>
                  <a:pt x="3893" y="21015"/>
                  <a:pt x="3893" y="21029"/>
                </a:cubicBezTo>
                <a:cubicBezTo>
                  <a:pt x="3893" y="21044"/>
                  <a:pt x="3945" y="21053"/>
                  <a:pt x="4007" y="21050"/>
                </a:cubicBezTo>
                <a:cubicBezTo>
                  <a:pt x="4098" y="21045"/>
                  <a:pt x="4117" y="21055"/>
                  <a:pt x="4104" y="21103"/>
                </a:cubicBezTo>
                <a:cubicBezTo>
                  <a:pt x="4096" y="21136"/>
                  <a:pt x="4124" y="21190"/>
                  <a:pt x="4167" y="21223"/>
                </a:cubicBezTo>
                <a:cubicBezTo>
                  <a:pt x="4210" y="21256"/>
                  <a:pt x="4245" y="21272"/>
                  <a:pt x="4245" y="21260"/>
                </a:cubicBezTo>
                <a:cubicBezTo>
                  <a:pt x="4245" y="21247"/>
                  <a:pt x="4276" y="21250"/>
                  <a:pt x="4312" y="21266"/>
                </a:cubicBezTo>
                <a:cubicBezTo>
                  <a:pt x="4363" y="21289"/>
                  <a:pt x="4418" y="21274"/>
                  <a:pt x="4548" y="21202"/>
                </a:cubicBezTo>
                <a:cubicBezTo>
                  <a:pt x="4642" y="21151"/>
                  <a:pt x="4750" y="21115"/>
                  <a:pt x="4788" y="21123"/>
                </a:cubicBezTo>
                <a:cubicBezTo>
                  <a:pt x="4839" y="21133"/>
                  <a:pt x="4852" y="21113"/>
                  <a:pt x="4841" y="21045"/>
                </a:cubicBezTo>
                <a:cubicBezTo>
                  <a:pt x="4821" y="20921"/>
                  <a:pt x="4864" y="20907"/>
                  <a:pt x="5049" y="20977"/>
                </a:cubicBezTo>
                <a:cubicBezTo>
                  <a:pt x="5135" y="21010"/>
                  <a:pt x="5218" y="21029"/>
                  <a:pt x="5235" y="21020"/>
                </a:cubicBezTo>
                <a:cubicBezTo>
                  <a:pt x="5252" y="21011"/>
                  <a:pt x="5295" y="21017"/>
                  <a:pt x="5333" y="21034"/>
                </a:cubicBezTo>
                <a:cubicBezTo>
                  <a:pt x="5400" y="21063"/>
                  <a:pt x="5407" y="21060"/>
                  <a:pt x="5419" y="20997"/>
                </a:cubicBezTo>
                <a:cubicBezTo>
                  <a:pt x="5427" y="20953"/>
                  <a:pt x="5683" y="20952"/>
                  <a:pt x="5800" y="20995"/>
                </a:cubicBezTo>
                <a:cubicBezTo>
                  <a:pt x="5856" y="21016"/>
                  <a:pt x="5884" y="21050"/>
                  <a:pt x="5868" y="21081"/>
                </a:cubicBezTo>
                <a:cubicBezTo>
                  <a:pt x="5853" y="21112"/>
                  <a:pt x="5887" y="21156"/>
                  <a:pt x="5959" y="21194"/>
                </a:cubicBezTo>
                <a:cubicBezTo>
                  <a:pt x="6023" y="21228"/>
                  <a:pt x="6077" y="21268"/>
                  <a:pt x="6078" y="21283"/>
                </a:cubicBezTo>
                <a:cubicBezTo>
                  <a:pt x="6083" y="21343"/>
                  <a:pt x="6161" y="21426"/>
                  <a:pt x="6226" y="21439"/>
                </a:cubicBezTo>
                <a:cubicBezTo>
                  <a:pt x="6263" y="21447"/>
                  <a:pt x="6460" y="21441"/>
                  <a:pt x="6663" y="21426"/>
                </a:cubicBezTo>
                <a:cubicBezTo>
                  <a:pt x="6866" y="21410"/>
                  <a:pt x="7170" y="21404"/>
                  <a:pt x="7338" y="21413"/>
                </a:cubicBezTo>
                <a:cubicBezTo>
                  <a:pt x="7710" y="21430"/>
                  <a:pt x="7843" y="21415"/>
                  <a:pt x="7876" y="21348"/>
                </a:cubicBezTo>
                <a:cubicBezTo>
                  <a:pt x="7914" y="21271"/>
                  <a:pt x="8201" y="21277"/>
                  <a:pt x="8257" y="21357"/>
                </a:cubicBezTo>
                <a:cubicBezTo>
                  <a:pt x="8296" y="21410"/>
                  <a:pt x="8331" y="21416"/>
                  <a:pt x="8594" y="21413"/>
                </a:cubicBezTo>
                <a:cubicBezTo>
                  <a:pt x="8757" y="21410"/>
                  <a:pt x="8890" y="21406"/>
                  <a:pt x="8890" y="21404"/>
                </a:cubicBezTo>
                <a:cubicBezTo>
                  <a:pt x="8890" y="21386"/>
                  <a:pt x="9097" y="21384"/>
                  <a:pt x="9138" y="21401"/>
                </a:cubicBezTo>
                <a:cubicBezTo>
                  <a:pt x="9203" y="21428"/>
                  <a:pt x="9121" y="21426"/>
                  <a:pt x="10471" y="21426"/>
                </a:cubicBezTo>
                <a:cubicBezTo>
                  <a:pt x="11092" y="21425"/>
                  <a:pt x="11763" y="21427"/>
                  <a:pt x="11962" y="21429"/>
                </a:cubicBezTo>
                <a:cubicBezTo>
                  <a:pt x="12297" y="21432"/>
                  <a:pt x="12329" y="21428"/>
                  <a:pt x="12407" y="21365"/>
                </a:cubicBezTo>
                <a:cubicBezTo>
                  <a:pt x="12453" y="21327"/>
                  <a:pt x="12527" y="21297"/>
                  <a:pt x="12570" y="21297"/>
                </a:cubicBezTo>
                <a:cubicBezTo>
                  <a:pt x="12630" y="21297"/>
                  <a:pt x="12636" y="21289"/>
                  <a:pt x="12592" y="21266"/>
                </a:cubicBezTo>
                <a:cubicBezTo>
                  <a:pt x="12548" y="21243"/>
                  <a:pt x="12558" y="21219"/>
                  <a:pt x="12632" y="21169"/>
                </a:cubicBezTo>
                <a:cubicBezTo>
                  <a:pt x="12714" y="21114"/>
                  <a:pt x="12729" y="21060"/>
                  <a:pt x="12729" y="20842"/>
                </a:cubicBezTo>
                <a:cubicBezTo>
                  <a:pt x="12729" y="20667"/>
                  <a:pt x="12754" y="20557"/>
                  <a:pt x="12803" y="20506"/>
                </a:cubicBezTo>
                <a:cubicBezTo>
                  <a:pt x="12910" y="20395"/>
                  <a:pt x="12947" y="20330"/>
                  <a:pt x="12935" y="20277"/>
                </a:cubicBezTo>
                <a:cubicBezTo>
                  <a:pt x="12929" y="20251"/>
                  <a:pt x="12993" y="20179"/>
                  <a:pt x="13078" y="20118"/>
                </a:cubicBezTo>
                <a:cubicBezTo>
                  <a:pt x="13162" y="20057"/>
                  <a:pt x="13232" y="19987"/>
                  <a:pt x="13232" y="19962"/>
                </a:cubicBezTo>
                <a:cubicBezTo>
                  <a:pt x="13232" y="19903"/>
                  <a:pt x="13836" y="19619"/>
                  <a:pt x="13945" y="19628"/>
                </a:cubicBezTo>
                <a:cubicBezTo>
                  <a:pt x="13964" y="19629"/>
                  <a:pt x="14013" y="19607"/>
                  <a:pt x="14054" y="19577"/>
                </a:cubicBezTo>
                <a:cubicBezTo>
                  <a:pt x="14117" y="19532"/>
                  <a:pt x="14186" y="19525"/>
                  <a:pt x="14528" y="19525"/>
                </a:cubicBezTo>
                <a:cubicBezTo>
                  <a:pt x="14811" y="19525"/>
                  <a:pt x="14955" y="19536"/>
                  <a:pt x="15021" y="19564"/>
                </a:cubicBezTo>
                <a:cubicBezTo>
                  <a:pt x="15072" y="19586"/>
                  <a:pt x="15204" y="19628"/>
                  <a:pt x="15315" y="19657"/>
                </a:cubicBezTo>
                <a:cubicBezTo>
                  <a:pt x="15425" y="19686"/>
                  <a:pt x="15579" y="19737"/>
                  <a:pt x="15658" y="19770"/>
                </a:cubicBezTo>
                <a:cubicBezTo>
                  <a:pt x="15736" y="19804"/>
                  <a:pt x="15820" y="19831"/>
                  <a:pt x="15844" y="19831"/>
                </a:cubicBezTo>
                <a:cubicBezTo>
                  <a:pt x="15868" y="19831"/>
                  <a:pt x="16003" y="19890"/>
                  <a:pt x="16144" y="19962"/>
                </a:cubicBezTo>
                <a:cubicBezTo>
                  <a:pt x="16286" y="20034"/>
                  <a:pt x="16480" y="20113"/>
                  <a:pt x="16576" y="20137"/>
                </a:cubicBezTo>
                <a:cubicBezTo>
                  <a:pt x="16671" y="20161"/>
                  <a:pt x="16737" y="20191"/>
                  <a:pt x="16722" y="20203"/>
                </a:cubicBezTo>
                <a:cubicBezTo>
                  <a:pt x="16708" y="20216"/>
                  <a:pt x="16774" y="20252"/>
                  <a:pt x="16871" y="20283"/>
                </a:cubicBezTo>
                <a:cubicBezTo>
                  <a:pt x="16967" y="20315"/>
                  <a:pt x="17063" y="20357"/>
                  <a:pt x="17084" y="20376"/>
                </a:cubicBezTo>
                <a:cubicBezTo>
                  <a:pt x="17105" y="20394"/>
                  <a:pt x="17195" y="20454"/>
                  <a:pt x="17284" y="20507"/>
                </a:cubicBezTo>
                <a:cubicBezTo>
                  <a:pt x="17417" y="20587"/>
                  <a:pt x="17465" y="20600"/>
                  <a:pt x="17560" y="20581"/>
                </a:cubicBezTo>
                <a:cubicBezTo>
                  <a:pt x="17627" y="20569"/>
                  <a:pt x="17768" y="20572"/>
                  <a:pt x="17900" y="20590"/>
                </a:cubicBezTo>
                <a:cubicBezTo>
                  <a:pt x="18073" y="20613"/>
                  <a:pt x="18131" y="20634"/>
                  <a:pt x="18143" y="20679"/>
                </a:cubicBezTo>
                <a:cubicBezTo>
                  <a:pt x="18160" y="20742"/>
                  <a:pt x="18249" y="20755"/>
                  <a:pt x="18338" y="20708"/>
                </a:cubicBezTo>
                <a:cubicBezTo>
                  <a:pt x="18379" y="20686"/>
                  <a:pt x="18409" y="20692"/>
                  <a:pt x="18448" y="20732"/>
                </a:cubicBezTo>
                <a:cubicBezTo>
                  <a:pt x="18478" y="20762"/>
                  <a:pt x="18565" y="20804"/>
                  <a:pt x="18641" y="20825"/>
                </a:cubicBezTo>
                <a:cubicBezTo>
                  <a:pt x="18947" y="20910"/>
                  <a:pt x="19036" y="20941"/>
                  <a:pt x="19177" y="21011"/>
                </a:cubicBezTo>
                <a:cubicBezTo>
                  <a:pt x="19273" y="21059"/>
                  <a:pt x="19353" y="21079"/>
                  <a:pt x="19404" y="21067"/>
                </a:cubicBezTo>
                <a:cubicBezTo>
                  <a:pt x="19538" y="21035"/>
                  <a:pt x="19780" y="21053"/>
                  <a:pt x="19846" y="21101"/>
                </a:cubicBezTo>
                <a:cubicBezTo>
                  <a:pt x="19880" y="21126"/>
                  <a:pt x="19923" y="21138"/>
                  <a:pt x="19942" y="21128"/>
                </a:cubicBezTo>
                <a:cubicBezTo>
                  <a:pt x="19961" y="21118"/>
                  <a:pt x="20015" y="21129"/>
                  <a:pt x="20062" y="21152"/>
                </a:cubicBezTo>
                <a:cubicBezTo>
                  <a:pt x="20110" y="21175"/>
                  <a:pt x="20205" y="21197"/>
                  <a:pt x="20272" y="21200"/>
                </a:cubicBezTo>
                <a:cubicBezTo>
                  <a:pt x="20455" y="21211"/>
                  <a:pt x="20629" y="21307"/>
                  <a:pt x="20588" y="21375"/>
                </a:cubicBezTo>
                <a:cubicBezTo>
                  <a:pt x="20564" y="21415"/>
                  <a:pt x="20576" y="21430"/>
                  <a:pt x="20634" y="21430"/>
                </a:cubicBezTo>
                <a:cubicBezTo>
                  <a:pt x="20678" y="21430"/>
                  <a:pt x="20736" y="21460"/>
                  <a:pt x="20763" y="21497"/>
                </a:cubicBezTo>
                <a:cubicBezTo>
                  <a:pt x="20804" y="21554"/>
                  <a:pt x="20884" y="21597"/>
                  <a:pt x="20850" y="21543"/>
                </a:cubicBezTo>
                <a:cubicBezTo>
                  <a:pt x="20843" y="21532"/>
                  <a:pt x="20860" y="21523"/>
                  <a:pt x="20888" y="21523"/>
                </a:cubicBezTo>
                <a:cubicBezTo>
                  <a:pt x="20915" y="21522"/>
                  <a:pt x="20932" y="21535"/>
                  <a:pt x="20925" y="21552"/>
                </a:cubicBezTo>
                <a:cubicBezTo>
                  <a:pt x="20917" y="21571"/>
                  <a:pt x="20957" y="21578"/>
                  <a:pt x="21031" y="21571"/>
                </a:cubicBezTo>
                <a:cubicBezTo>
                  <a:pt x="21118" y="21562"/>
                  <a:pt x="21189" y="21515"/>
                  <a:pt x="21295" y="21397"/>
                </a:cubicBezTo>
                <a:cubicBezTo>
                  <a:pt x="21375" y="21308"/>
                  <a:pt x="21442" y="21229"/>
                  <a:pt x="21445" y="21220"/>
                </a:cubicBezTo>
                <a:cubicBezTo>
                  <a:pt x="21447" y="21211"/>
                  <a:pt x="21462" y="21186"/>
                  <a:pt x="21478" y="21164"/>
                </a:cubicBezTo>
                <a:cubicBezTo>
                  <a:pt x="21578" y="21025"/>
                  <a:pt x="21512" y="20830"/>
                  <a:pt x="21364" y="20830"/>
                </a:cubicBezTo>
                <a:cubicBezTo>
                  <a:pt x="21316" y="20830"/>
                  <a:pt x="21284" y="20799"/>
                  <a:pt x="21273" y="20744"/>
                </a:cubicBezTo>
                <a:cubicBezTo>
                  <a:pt x="21264" y="20694"/>
                  <a:pt x="21219" y="20646"/>
                  <a:pt x="21166" y="20631"/>
                </a:cubicBezTo>
                <a:cubicBezTo>
                  <a:pt x="21115" y="20617"/>
                  <a:pt x="21051" y="20569"/>
                  <a:pt x="21021" y="20524"/>
                </a:cubicBezTo>
                <a:cubicBezTo>
                  <a:pt x="20992" y="20480"/>
                  <a:pt x="20933" y="20444"/>
                  <a:pt x="20890" y="20444"/>
                </a:cubicBezTo>
                <a:cubicBezTo>
                  <a:pt x="20846" y="20444"/>
                  <a:pt x="20784" y="20411"/>
                  <a:pt x="20751" y="20371"/>
                </a:cubicBezTo>
                <a:cubicBezTo>
                  <a:pt x="20644" y="20237"/>
                  <a:pt x="20361" y="20050"/>
                  <a:pt x="20184" y="19994"/>
                </a:cubicBezTo>
                <a:cubicBezTo>
                  <a:pt x="20088" y="19964"/>
                  <a:pt x="20009" y="19923"/>
                  <a:pt x="20009" y="19903"/>
                </a:cubicBezTo>
                <a:cubicBezTo>
                  <a:pt x="20009" y="19883"/>
                  <a:pt x="19965" y="19844"/>
                  <a:pt x="19910" y="19818"/>
                </a:cubicBezTo>
                <a:cubicBezTo>
                  <a:pt x="19856" y="19792"/>
                  <a:pt x="19823" y="19760"/>
                  <a:pt x="19838" y="19747"/>
                </a:cubicBezTo>
                <a:cubicBezTo>
                  <a:pt x="19867" y="19722"/>
                  <a:pt x="19490" y="19452"/>
                  <a:pt x="19236" y="19314"/>
                </a:cubicBezTo>
                <a:cubicBezTo>
                  <a:pt x="19022" y="19199"/>
                  <a:pt x="18705" y="18987"/>
                  <a:pt x="18704" y="18960"/>
                </a:cubicBezTo>
                <a:cubicBezTo>
                  <a:pt x="18703" y="18948"/>
                  <a:pt x="18619" y="18888"/>
                  <a:pt x="18515" y="18828"/>
                </a:cubicBezTo>
                <a:cubicBezTo>
                  <a:pt x="18412" y="18767"/>
                  <a:pt x="18238" y="18651"/>
                  <a:pt x="18130" y="18569"/>
                </a:cubicBezTo>
                <a:cubicBezTo>
                  <a:pt x="18021" y="18487"/>
                  <a:pt x="17902" y="18414"/>
                  <a:pt x="17866" y="18407"/>
                </a:cubicBezTo>
                <a:cubicBezTo>
                  <a:pt x="17830" y="18399"/>
                  <a:pt x="17800" y="18364"/>
                  <a:pt x="17800" y="18329"/>
                </a:cubicBezTo>
                <a:cubicBezTo>
                  <a:pt x="17800" y="18294"/>
                  <a:pt x="17771" y="18252"/>
                  <a:pt x="17736" y="18236"/>
                </a:cubicBezTo>
                <a:cubicBezTo>
                  <a:pt x="17644" y="18196"/>
                  <a:pt x="17630" y="17915"/>
                  <a:pt x="17718" y="17861"/>
                </a:cubicBezTo>
                <a:cubicBezTo>
                  <a:pt x="17811" y="17804"/>
                  <a:pt x="17863" y="17588"/>
                  <a:pt x="17781" y="17598"/>
                </a:cubicBezTo>
                <a:cubicBezTo>
                  <a:pt x="17748" y="17602"/>
                  <a:pt x="17722" y="17593"/>
                  <a:pt x="17723" y="17579"/>
                </a:cubicBezTo>
                <a:cubicBezTo>
                  <a:pt x="17724" y="17564"/>
                  <a:pt x="17742" y="17555"/>
                  <a:pt x="17763" y="17559"/>
                </a:cubicBezTo>
                <a:cubicBezTo>
                  <a:pt x="17832" y="17571"/>
                  <a:pt x="17801" y="17466"/>
                  <a:pt x="17727" y="17433"/>
                </a:cubicBezTo>
                <a:cubicBezTo>
                  <a:pt x="17674" y="17410"/>
                  <a:pt x="17660" y="17367"/>
                  <a:pt x="17678" y="17285"/>
                </a:cubicBezTo>
                <a:cubicBezTo>
                  <a:pt x="17707" y="17154"/>
                  <a:pt x="17720" y="17158"/>
                  <a:pt x="17110" y="17125"/>
                </a:cubicBezTo>
                <a:cubicBezTo>
                  <a:pt x="16938" y="17115"/>
                  <a:pt x="16784" y="17097"/>
                  <a:pt x="16769" y="17084"/>
                </a:cubicBezTo>
                <a:cubicBezTo>
                  <a:pt x="16754" y="17071"/>
                  <a:pt x="16629" y="17053"/>
                  <a:pt x="16491" y="17043"/>
                </a:cubicBezTo>
                <a:cubicBezTo>
                  <a:pt x="16306" y="17030"/>
                  <a:pt x="16226" y="17010"/>
                  <a:pt x="16186" y="16969"/>
                </a:cubicBezTo>
                <a:cubicBezTo>
                  <a:pt x="16157" y="16938"/>
                  <a:pt x="16053" y="16869"/>
                  <a:pt x="15957" y="16815"/>
                </a:cubicBezTo>
                <a:cubicBezTo>
                  <a:pt x="15842" y="16752"/>
                  <a:pt x="15803" y="16712"/>
                  <a:pt x="15840" y="16700"/>
                </a:cubicBezTo>
                <a:cubicBezTo>
                  <a:pt x="15883" y="16686"/>
                  <a:pt x="15883" y="16672"/>
                  <a:pt x="15839" y="16644"/>
                </a:cubicBezTo>
                <a:cubicBezTo>
                  <a:pt x="15807" y="16623"/>
                  <a:pt x="15798" y="16606"/>
                  <a:pt x="15821" y="16606"/>
                </a:cubicBezTo>
                <a:cubicBezTo>
                  <a:pt x="15843" y="16606"/>
                  <a:pt x="15826" y="16591"/>
                  <a:pt x="15782" y="16573"/>
                </a:cubicBezTo>
                <a:cubicBezTo>
                  <a:pt x="15710" y="16543"/>
                  <a:pt x="15661" y="16457"/>
                  <a:pt x="15622" y="16293"/>
                </a:cubicBezTo>
                <a:cubicBezTo>
                  <a:pt x="15615" y="16260"/>
                  <a:pt x="15593" y="16225"/>
                  <a:pt x="15575" y="16215"/>
                </a:cubicBezTo>
                <a:cubicBezTo>
                  <a:pt x="15556" y="16205"/>
                  <a:pt x="15541" y="16166"/>
                  <a:pt x="15541" y="16129"/>
                </a:cubicBezTo>
                <a:cubicBezTo>
                  <a:pt x="15541" y="16091"/>
                  <a:pt x="15486" y="15940"/>
                  <a:pt x="15420" y="15793"/>
                </a:cubicBezTo>
                <a:cubicBezTo>
                  <a:pt x="15354" y="15647"/>
                  <a:pt x="15261" y="15434"/>
                  <a:pt x="15213" y="15321"/>
                </a:cubicBezTo>
                <a:cubicBezTo>
                  <a:pt x="15165" y="15208"/>
                  <a:pt x="15097" y="15111"/>
                  <a:pt x="15062" y="15103"/>
                </a:cubicBezTo>
                <a:cubicBezTo>
                  <a:pt x="15013" y="15094"/>
                  <a:pt x="15008" y="15109"/>
                  <a:pt x="15040" y="15168"/>
                </a:cubicBezTo>
                <a:cubicBezTo>
                  <a:pt x="15064" y="15212"/>
                  <a:pt x="15062" y="15252"/>
                  <a:pt x="15038" y="15260"/>
                </a:cubicBezTo>
                <a:cubicBezTo>
                  <a:pt x="14987" y="15277"/>
                  <a:pt x="14888" y="15190"/>
                  <a:pt x="14888" y="15128"/>
                </a:cubicBezTo>
                <a:cubicBezTo>
                  <a:pt x="14888" y="15104"/>
                  <a:pt x="14849" y="15078"/>
                  <a:pt x="14801" y="15068"/>
                </a:cubicBezTo>
                <a:cubicBezTo>
                  <a:pt x="14599" y="15028"/>
                  <a:pt x="14338" y="14886"/>
                  <a:pt x="14338" y="14817"/>
                </a:cubicBezTo>
                <a:cubicBezTo>
                  <a:pt x="14337" y="14778"/>
                  <a:pt x="14303" y="14732"/>
                  <a:pt x="14261" y="14713"/>
                </a:cubicBezTo>
                <a:cubicBezTo>
                  <a:pt x="14220" y="14695"/>
                  <a:pt x="14185" y="14660"/>
                  <a:pt x="14185" y="14636"/>
                </a:cubicBezTo>
                <a:cubicBezTo>
                  <a:pt x="14185" y="14611"/>
                  <a:pt x="14152" y="14567"/>
                  <a:pt x="14112" y="14539"/>
                </a:cubicBezTo>
                <a:cubicBezTo>
                  <a:pt x="14071" y="14510"/>
                  <a:pt x="14038" y="14460"/>
                  <a:pt x="14037" y="14428"/>
                </a:cubicBezTo>
                <a:cubicBezTo>
                  <a:pt x="14036" y="14395"/>
                  <a:pt x="13989" y="14356"/>
                  <a:pt x="13933" y="14340"/>
                </a:cubicBezTo>
                <a:cubicBezTo>
                  <a:pt x="13877" y="14324"/>
                  <a:pt x="13846" y="14299"/>
                  <a:pt x="13863" y="14284"/>
                </a:cubicBezTo>
                <a:cubicBezTo>
                  <a:pt x="13880" y="14269"/>
                  <a:pt x="13833" y="14209"/>
                  <a:pt x="13759" y="14149"/>
                </a:cubicBezTo>
                <a:cubicBezTo>
                  <a:pt x="13667" y="14075"/>
                  <a:pt x="13641" y="14033"/>
                  <a:pt x="13676" y="14014"/>
                </a:cubicBezTo>
                <a:cubicBezTo>
                  <a:pt x="13711" y="13996"/>
                  <a:pt x="13702" y="13966"/>
                  <a:pt x="13649" y="13923"/>
                </a:cubicBezTo>
                <a:cubicBezTo>
                  <a:pt x="13605" y="13888"/>
                  <a:pt x="13564" y="13821"/>
                  <a:pt x="13556" y="13773"/>
                </a:cubicBezTo>
                <a:cubicBezTo>
                  <a:pt x="13548" y="13726"/>
                  <a:pt x="13527" y="13651"/>
                  <a:pt x="13509" y="13607"/>
                </a:cubicBezTo>
                <a:cubicBezTo>
                  <a:pt x="13449" y="13457"/>
                  <a:pt x="13520" y="13355"/>
                  <a:pt x="13716" y="13311"/>
                </a:cubicBezTo>
                <a:cubicBezTo>
                  <a:pt x="13840" y="13284"/>
                  <a:pt x="13885" y="13260"/>
                  <a:pt x="13864" y="13231"/>
                </a:cubicBezTo>
                <a:cubicBezTo>
                  <a:pt x="13848" y="13209"/>
                  <a:pt x="13835" y="13174"/>
                  <a:pt x="13835" y="13154"/>
                </a:cubicBezTo>
                <a:cubicBezTo>
                  <a:pt x="13835" y="13134"/>
                  <a:pt x="13748" y="13111"/>
                  <a:pt x="13627" y="13100"/>
                </a:cubicBezTo>
                <a:cubicBezTo>
                  <a:pt x="13497" y="13089"/>
                  <a:pt x="13351" y="13049"/>
                  <a:pt x="13233" y="12992"/>
                </a:cubicBezTo>
                <a:cubicBezTo>
                  <a:pt x="13130" y="12943"/>
                  <a:pt x="13031" y="12910"/>
                  <a:pt x="13014" y="12919"/>
                </a:cubicBezTo>
                <a:cubicBezTo>
                  <a:pt x="12952" y="12952"/>
                  <a:pt x="12928" y="12856"/>
                  <a:pt x="12980" y="12782"/>
                </a:cubicBezTo>
                <a:cubicBezTo>
                  <a:pt x="13023" y="12722"/>
                  <a:pt x="13018" y="12698"/>
                  <a:pt x="12953" y="12660"/>
                </a:cubicBezTo>
                <a:cubicBezTo>
                  <a:pt x="12908" y="12634"/>
                  <a:pt x="12878" y="12585"/>
                  <a:pt x="12885" y="12550"/>
                </a:cubicBezTo>
                <a:cubicBezTo>
                  <a:pt x="12892" y="12516"/>
                  <a:pt x="12861" y="12443"/>
                  <a:pt x="12816" y="12387"/>
                </a:cubicBezTo>
                <a:cubicBezTo>
                  <a:pt x="12770" y="12332"/>
                  <a:pt x="12720" y="12242"/>
                  <a:pt x="12703" y="12188"/>
                </a:cubicBezTo>
                <a:cubicBezTo>
                  <a:pt x="12648" y="12011"/>
                  <a:pt x="12528" y="11798"/>
                  <a:pt x="12419" y="11683"/>
                </a:cubicBezTo>
                <a:cubicBezTo>
                  <a:pt x="12333" y="11590"/>
                  <a:pt x="12325" y="11563"/>
                  <a:pt x="12377" y="11530"/>
                </a:cubicBezTo>
                <a:cubicBezTo>
                  <a:pt x="12422" y="11501"/>
                  <a:pt x="12426" y="11479"/>
                  <a:pt x="12389" y="11455"/>
                </a:cubicBezTo>
                <a:cubicBezTo>
                  <a:pt x="12360" y="11436"/>
                  <a:pt x="12319" y="11345"/>
                  <a:pt x="12299" y="11251"/>
                </a:cubicBezTo>
                <a:cubicBezTo>
                  <a:pt x="12279" y="11157"/>
                  <a:pt x="12221" y="11019"/>
                  <a:pt x="12170" y="10945"/>
                </a:cubicBezTo>
                <a:cubicBezTo>
                  <a:pt x="12119" y="10871"/>
                  <a:pt x="12077" y="10762"/>
                  <a:pt x="12077" y="10705"/>
                </a:cubicBezTo>
                <a:cubicBezTo>
                  <a:pt x="12077" y="10647"/>
                  <a:pt x="12043" y="10503"/>
                  <a:pt x="12002" y="10385"/>
                </a:cubicBezTo>
                <a:cubicBezTo>
                  <a:pt x="11961" y="10267"/>
                  <a:pt x="11921" y="10116"/>
                  <a:pt x="11913" y="10050"/>
                </a:cubicBezTo>
                <a:cubicBezTo>
                  <a:pt x="11905" y="9984"/>
                  <a:pt x="11883" y="9915"/>
                  <a:pt x="11862" y="9898"/>
                </a:cubicBezTo>
                <a:cubicBezTo>
                  <a:pt x="11822" y="9864"/>
                  <a:pt x="11754" y="9622"/>
                  <a:pt x="11657" y="9161"/>
                </a:cubicBezTo>
                <a:cubicBezTo>
                  <a:pt x="11603" y="8907"/>
                  <a:pt x="11604" y="8871"/>
                  <a:pt x="11673" y="8850"/>
                </a:cubicBezTo>
                <a:cubicBezTo>
                  <a:pt x="11741" y="8830"/>
                  <a:pt x="11737" y="8813"/>
                  <a:pt x="11641" y="8712"/>
                </a:cubicBezTo>
                <a:cubicBezTo>
                  <a:pt x="11478" y="8541"/>
                  <a:pt x="11456" y="8502"/>
                  <a:pt x="11442" y="8371"/>
                </a:cubicBezTo>
                <a:cubicBezTo>
                  <a:pt x="11398" y="7940"/>
                  <a:pt x="11315" y="7523"/>
                  <a:pt x="11264" y="7477"/>
                </a:cubicBezTo>
                <a:cubicBezTo>
                  <a:pt x="11230" y="7447"/>
                  <a:pt x="11210" y="7348"/>
                  <a:pt x="11217" y="7243"/>
                </a:cubicBezTo>
                <a:cubicBezTo>
                  <a:pt x="11225" y="7138"/>
                  <a:pt x="11207" y="7046"/>
                  <a:pt x="11174" y="7025"/>
                </a:cubicBezTo>
                <a:cubicBezTo>
                  <a:pt x="11144" y="7005"/>
                  <a:pt x="11100" y="6835"/>
                  <a:pt x="11076" y="6647"/>
                </a:cubicBezTo>
                <a:cubicBezTo>
                  <a:pt x="11052" y="6459"/>
                  <a:pt x="11008" y="6272"/>
                  <a:pt x="10979" y="6233"/>
                </a:cubicBezTo>
                <a:cubicBezTo>
                  <a:pt x="10950" y="6193"/>
                  <a:pt x="10922" y="6073"/>
                  <a:pt x="10917" y="5966"/>
                </a:cubicBezTo>
                <a:cubicBezTo>
                  <a:pt x="10911" y="5859"/>
                  <a:pt x="10896" y="5761"/>
                  <a:pt x="10883" y="5748"/>
                </a:cubicBezTo>
                <a:cubicBezTo>
                  <a:pt x="10869" y="5735"/>
                  <a:pt x="10853" y="5682"/>
                  <a:pt x="10846" y="5629"/>
                </a:cubicBezTo>
                <a:cubicBezTo>
                  <a:pt x="10784" y="5103"/>
                  <a:pt x="10759" y="4940"/>
                  <a:pt x="10734" y="4906"/>
                </a:cubicBezTo>
                <a:cubicBezTo>
                  <a:pt x="10718" y="4884"/>
                  <a:pt x="10703" y="4858"/>
                  <a:pt x="10701" y="4848"/>
                </a:cubicBezTo>
                <a:cubicBezTo>
                  <a:pt x="10699" y="4838"/>
                  <a:pt x="10680" y="4821"/>
                  <a:pt x="10659" y="4810"/>
                </a:cubicBezTo>
                <a:cubicBezTo>
                  <a:pt x="10638" y="4799"/>
                  <a:pt x="10622" y="4710"/>
                  <a:pt x="10622" y="4613"/>
                </a:cubicBezTo>
                <a:cubicBezTo>
                  <a:pt x="10622" y="4515"/>
                  <a:pt x="10608" y="4428"/>
                  <a:pt x="10593" y="4420"/>
                </a:cubicBezTo>
                <a:cubicBezTo>
                  <a:pt x="10578" y="4412"/>
                  <a:pt x="10557" y="4323"/>
                  <a:pt x="10546" y="4223"/>
                </a:cubicBezTo>
                <a:cubicBezTo>
                  <a:pt x="10496" y="3769"/>
                  <a:pt x="10481" y="3684"/>
                  <a:pt x="10446" y="3653"/>
                </a:cubicBezTo>
                <a:cubicBezTo>
                  <a:pt x="10395" y="3610"/>
                  <a:pt x="10415" y="3046"/>
                  <a:pt x="10468" y="2990"/>
                </a:cubicBezTo>
                <a:cubicBezTo>
                  <a:pt x="10491" y="2966"/>
                  <a:pt x="10535" y="2914"/>
                  <a:pt x="10565" y="2873"/>
                </a:cubicBezTo>
                <a:cubicBezTo>
                  <a:pt x="10595" y="2833"/>
                  <a:pt x="10656" y="2800"/>
                  <a:pt x="10702" y="2800"/>
                </a:cubicBezTo>
                <a:cubicBezTo>
                  <a:pt x="10776" y="2800"/>
                  <a:pt x="10781" y="2779"/>
                  <a:pt x="10744" y="2620"/>
                </a:cubicBezTo>
                <a:cubicBezTo>
                  <a:pt x="10721" y="2521"/>
                  <a:pt x="10701" y="2368"/>
                  <a:pt x="10699" y="2280"/>
                </a:cubicBezTo>
                <a:cubicBezTo>
                  <a:pt x="10697" y="2193"/>
                  <a:pt x="10663" y="2090"/>
                  <a:pt x="10623" y="2053"/>
                </a:cubicBezTo>
                <a:cubicBezTo>
                  <a:pt x="10583" y="2017"/>
                  <a:pt x="10547" y="1981"/>
                  <a:pt x="10543" y="1974"/>
                </a:cubicBezTo>
                <a:cubicBezTo>
                  <a:pt x="10529" y="1943"/>
                  <a:pt x="10460" y="1851"/>
                  <a:pt x="10424" y="1815"/>
                </a:cubicBezTo>
                <a:cubicBezTo>
                  <a:pt x="10403" y="1793"/>
                  <a:pt x="10315" y="1773"/>
                  <a:pt x="10229" y="1772"/>
                </a:cubicBezTo>
                <a:cubicBezTo>
                  <a:pt x="10059" y="1768"/>
                  <a:pt x="9903" y="1716"/>
                  <a:pt x="9947" y="1678"/>
                </a:cubicBezTo>
                <a:cubicBezTo>
                  <a:pt x="9962" y="1665"/>
                  <a:pt x="9923" y="1657"/>
                  <a:pt x="9859" y="1661"/>
                </a:cubicBezTo>
                <a:cubicBezTo>
                  <a:pt x="9764" y="1666"/>
                  <a:pt x="9740" y="1653"/>
                  <a:pt x="9726" y="1587"/>
                </a:cubicBezTo>
                <a:cubicBezTo>
                  <a:pt x="9717" y="1543"/>
                  <a:pt x="9675" y="1487"/>
                  <a:pt x="9634" y="1463"/>
                </a:cubicBezTo>
                <a:cubicBezTo>
                  <a:pt x="9582" y="1432"/>
                  <a:pt x="9556" y="1348"/>
                  <a:pt x="9548" y="1179"/>
                </a:cubicBezTo>
                <a:cubicBezTo>
                  <a:pt x="9542" y="1045"/>
                  <a:pt x="9511" y="924"/>
                  <a:pt x="9479" y="903"/>
                </a:cubicBezTo>
                <a:cubicBezTo>
                  <a:pt x="9440" y="878"/>
                  <a:pt x="9424" y="754"/>
                  <a:pt x="9431" y="534"/>
                </a:cubicBezTo>
                <a:cubicBezTo>
                  <a:pt x="9441" y="228"/>
                  <a:pt x="9449" y="201"/>
                  <a:pt x="9546" y="175"/>
                </a:cubicBezTo>
                <a:cubicBezTo>
                  <a:pt x="9658" y="146"/>
                  <a:pt x="9655" y="75"/>
                  <a:pt x="9542" y="98"/>
                </a:cubicBezTo>
                <a:cubicBezTo>
                  <a:pt x="9505" y="106"/>
                  <a:pt x="9449" y="88"/>
                  <a:pt x="9418" y="57"/>
                </a:cubicBezTo>
                <a:cubicBezTo>
                  <a:pt x="9387" y="26"/>
                  <a:pt x="9316" y="5"/>
                  <a:pt x="9260" y="1"/>
                </a:cubicBezTo>
                <a:close/>
                <a:moveTo>
                  <a:pt x="8349" y="5556"/>
                </a:moveTo>
                <a:cubicBezTo>
                  <a:pt x="8363" y="5558"/>
                  <a:pt x="8376" y="5562"/>
                  <a:pt x="8385" y="5569"/>
                </a:cubicBezTo>
                <a:cubicBezTo>
                  <a:pt x="8401" y="5583"/>
                  <a:pt x="8393" y="5602"/>
                  <a:pt x="8366" y="5610"/>
                </a:cubicBezTo>
                <a:cubicBezTo>
                  <a:pt x="8340" y="5619"/>
                  <a:pt x="8305" y="5614"/>
                  <a:pt x="8289" y="5601"/>
                </a:cubicBezTo>
                <a:cubicBezTo>
                  <a:pt x="8273" y="5587"/>
                  <a:pt x="8281" y="5569"/>
                  <a:pt x="8307" y="5560"/>
                </a:cubicBezTo>
                <a:cubicBezTo>
                  <a:pt x="8320" y="5556"/>
                  <a:pt x="8335" y="5555"/>
                  <a:pt x="8349" y="5556"/>
                </a:cubicBezTo>
                <a:close/>
                <a:moveTo>
                  <a:pt x="8049" y="7875"/>
                </a:moveTo>
                <a:cubicBezTo>
                  <a:pt x="8063" y="7877"/>
                  <a:pt x="8076" y="7882"/>
                  <a:pt x="8084" y="7889"/>
                </a:cubicBezTo>
                <a:cubicBezTo>
                  <a:pt x="8100" y="7902"/>
                  <a:pt x="8092" y="7920"/>
                  <a:pt x="8066" y="7929"/>
                </a:cubicBezTo>
                <a:cubicBezTo>
                  <a:pt x="8039" y="7938"/>
                  <a:pt x="8005" y="7934"/>
                  <a:pt x="7988" y="7920"/>
                </a:cubicBezTo>
                <a:cubicBezTo>
                  <a:pt x="7972" y="7906"/>
                  <a:pt x="7980" y="7887"/>
                  <a:pt x="8007" y="7879"/>
                </a:cubicBezTo>
                <a:cubicBezTo>
                  <a:pt x="8020" y="7874"/>
                  <a:pt x="8035" y="7873"/>
                  <a:pt x="8049" y="7875"/>
                </a:cubicBezTo>
                <a:close/>
                <a:moveTo>
                  <a:pt x="13721" y="13205"/>
                </a:moveTo>
                <a:cubicBezTo>
                  <a:pt x="13735" y="13207"/>
                  <a:pt x="13748" y="13212"/>
                  <a:pt x="13756" y="13219"/>
                </a:cubicBezTo>
                <a:cubicBezTo>
                  <a:pt x="13773" y="13232"/>
                  <a:pt x="13764" y="13251"/>
                  <a:pt x="13738" y="13260"/>
                </a:cubicBezTo>
                <a:cubicBezTo>
                  <a:pt x="13712" y="13268"/>
                  <a:pt x="13677" y="13264"/>
                  <a:pt x="13661" y="13250"/>
                </a:cubicBezTo>
                <a:cubicBezTo>
                  <a:pt x="13645" y="13236"/>
                  <a:pt x="13653" y="13218"/>
                  <a:pt x="13679" y="13209"/>
                </a:cubicBezTo>
                <a:cubicBezTo>
                  <a:pt x="13692" y="13205"/>
                  <a:pt x="13707" y="13204"/>
                  <a:pt x="13721" y="13205"/>
                </a:cubicBezTo>
                <a:close/>
                <a:moveTo>
                  <a:pt x="5890" y="14884"/>
                </a:moveTo>
                <a:cubicBezTo>
                  <a:pt x="5904" y="14886"/>
                  <a:pt x="5917" y="14891"/>
                  <a:pt x="5925" y="14898"/>
                </a:cubicBezTo>
                <a:cubicBezTo>
                  <a:pt x="5941" y="14912"/>
                  <a:pt x="5933" y="14930"/>
                  <a:pt x="5907" y="14939"/>
                </a:cubicBezTo>
                <a:cubicBezTo>
                  <a:pt x="5881" y="14947"/>
                  <a:pt x="5846" y="14943"/>
                  <a:pt x="5830" y="14929"/>
                </a:cubicBezTo>
                <a:cubicBezTo>
                  <a:pt x="5813" y="14915"/>
                  <a:pt x="5822" y="14897"/>
                  <a:pt x="5848" y="14888"/>
                </a:cubicBezTo>
                <a:cubicBezTo>
                  <a:pt x="5861" y="14884"/>
                  <a:pt x="5876" y="14883"/>
                  <a:pt x="5890" y="14884"/>
                </a:cubicBezTo>
                <a:close/>
                <a:moveTo>
                  <a:pt x="1457" y="19713"/>
                </a:moveTo>
                <a:cubicBezTo>
                  <a:pt x="1474" y="19713"/>
                  <a:pt x="1494" y="19717"/>
                  <a:pt x="1513" y="19726"/>
                </a:cubicBezTo>
                <a:cubicBezTo>
                  <a:pt x="1552" y="19743"/>
                  <a:pt x="1572" y="19768"/>
                  <a:pt x="1556" y="19781"/>
                </a:cubicBezTo>
                <a:cubicBezTo>
                  <a:pt x="1520" y="19812"/>
                  <a:pt x="1447" y="19811"/>
                  <a:pt x="1409" y="19778"/>
                </a:cubicBezTo>
                <a:cubicBezTo>
                  <a:pt x="1368" y="19743"/>
                  <a:pt x="1404" y="19712"/>
                  <a:pt x="1457" y="19713"/>
                </a:cubicBezTo>
                <a:close/>
                <a:moveTo>
                  <a:pt x="317" y="20615"/>
                </a:moveTo>
                <a:cubicBezTo>
                  <a:pt x="331" y="20617"/>
                  <a:pt x="344" y="20621"/>
                  <a:pt x="352" y="20628"/>
                </a:cubicBezTo>
                <a:cubicBezTo>
                  <a:pt x="368" y="20642"/>
                  <a:pt x="360" y="20661"/>
                  <a:pt x="334" y="20669"/>
                </a:cubicBezTo>
                <a:cubicBezTo>
                  <a:pt x="308" y="20678"/>
                  <a:pt x="273" y="20673"/>
                  <a:pt x="257" y="20659"/>
                </a:cubicBezTo>
                <a:cubicBezTo>
                  <a:pt x="241" y="20645"/>
                  <a:pt x="249" y="20627"/>
                  <a:pt x="275" y="20619"/>
                </a:cubicBezTo>
                <a:cubicBezTo>
                  <a:pt x="288" y="20615"/>
                  <a:pt x="303" y="20613"/>
                  <a:pt x="317" y="20615"/>
                </a:cubicBezTo>
                <a:close/>
                <a:moveTo>
                  <a:pt x="970" y="21095"/>
                </a:moveTo>
                <a:cubicBezTo>
                  <a:pt x="984" y="21096"/>
                  <a:pt x="997" y="21101"/>
                  <a:pt x="1005" y="21108"/>
                </a:cubicBezTo>
                <a:cubicBezTo>
                  <a:pt x="1021" y="21122"/>
                  <a:pt x="1013" y="21140"/>
                  <a:pt x="987" y="21149"/>
                </a:cubicBezTo>
                <a:cubicBezTo>
                  <a:pt x="961" y="21157"/>
                  <a:pt x="926" y="21153"/>
                  <a:pt x="909" y="21139"/>
                </a:cubicBezTo>
                <a:cubicBezTo>
                  <a:pt x="893" y="21125"/>
                  <a:pt x="901" y="21107"/>
                  <a:pt x="928" y="21098"/>
                </a:cubicBezTo>
                <a:cubicBezTo>
                  <a:pt x="941" y="21094"/>
                  <a:pt x="956" y="21093"/>
                  <a:pt x="970" y="21095"/>
                </a:cubicBezTo>
                <a:close/>
                <a:moveTo>
                  <a:pt x="19984" y="21172"/>
                </a:moveTo>
                <a:cubicBezTo>
                  <a:pt x="19945" y="21172"/>
                  <a:pt x="19924" y="21183"/>
                  <a:pt x="19939" y="21195"/>
                </a:cubicBezTo>
                <a:cubicBezTo>
                  <a:pt x="19953" y="21207"/>
                  <a:pt x="19974" y="21217"/>
                  <a:pt x="19984" y="21217"/>
                </a:cubicBezTo>
                <a:cubicBezTo>
                  <a:pt x="19995" y="21217"/>
                  <a:pt x="20015" y="21207"/>
                  <a:pt x="20029" y="21195"/>
                </a:cubicBezTo>
                <a:cubicBezTo>
                  <a:pt x="20044" y="21183"/>
                  <a:pt x="20023" y="21172"/>
                  <a:pt x="19984" y="2117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7" name="You can see ____       _"/>
          <p:cNvSpPr txBox="1"/>
          <p:nvPr/>
        </p:nvSpPr>
        <p:spPr>
          <a:xfrm>
            <a:off x="462357" y="5501462"/>
            <a:ext cx="14366279" cy="205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1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You can see </a:t>
            </a:r>
            <a:r>
              <a:rPr>
                <a:solidFill>
                  <a:srgbClr val="DFEED4"/>
                </a:solidFill>
              </a:rPr>
              <a:t>____       _</a:t>
            </a:r>
          </a:p>
        </p:txBody>
      </p:sp>
      <p:sp>
        <p:nvSpPr>
          <p:cNvPr id="168" name="The Eiffel Tower"/>
          <p:cNvSpPr txBox="1"/>
          <p:nvPr>
            <p:ph type="body" sz="quarter" idx="4294967295"/>
          </p:nvPr>
        </p:nvSpPr>
        <p:spPr>
          <a:xfrm>
            <a:off x="8907022" y="5916911"/>
            <a:ext cx="5635578" cy="1882177"/>
          </a:xfrm>
          <a:prstGeom prst="rect">
            <a:avLst/>
          </a:prstGeom>
        </p:spPr>
        <p:txBody>
          <a:bodyPr lIns="88900" tIns="88900" rIns="88900" bIns="88900"/>
          <a:lstStyle>
            <a:lvl1pPr marL="0" indent="0" algn="ctr" defTabSz="393192">
              <a:spcBef>
                <a:spcPts val="0"/>
              </a:spcBef>
              <a:buClrTx/>
              <a:buSzTx/>
              <a:buNone/>
              <a:defRPr sz="602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Eiffel Tower   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1"/>
      <p:bldP build="whole" bldLvl="1" animBg="1" rev="0" advAuto="0" spid="16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jessica-loaiza-DHYfjAe_eeo-unsplash.jpg" descr="jessica-loaiza-DHYfjAe_eeo-unsplash.jpg"/>
          <p:cNvPicPr>
            <a:picLocks noChangeAspect="1"/>
          </p:cNvPicPr>
          <p:nvPr/>
        </p:nvPicPr>
        <p:blipFill>
          <a:blip r:embed="rId2">
            <a:extLst/>
          </a:blip>
          <a:srcRect l="0" t="1202" r="22586" b="0"/>
          <a:stretch>
            <a:fillRect/>
          </a:stretch>
        </p:blipFill>
        <p:spPr>
          <a:xfrm rot="16200000">
            <a:off x="13081380" y="1934821"/>
            <a:ext cx="13715043" cy="9845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447" y="0"/>
                </a:moveTo>
                <a:cubicBezTo>
                  <a:pt x="19379" y="0"/>
                  <a:pt x="19318" y="12"/>
                  <a:pt x="19311" y="26"/>
                </a:cubicBezTo>
                <a:cubicBezTo>
                  <a:pt x="19305" y="41"/>
                  <a:pt x="19250" y="67"/>
                  <a:pt x="19189" y="85"/>
                </a:cubicBezTo>
                <a:cubicBezTo>
                  <a:pt x="19008" y="140"/>
                  <a:pt x="18842" y="205"/>
                  <a:pt x="18577" y="323"/>
                </a:cubicBezTo>
                <a:cubicBezTo>
                  <a:pt x="18352" y="423"/>
                  <a:pt x="17747" y="644"/>
                  <a:pt x="17666" y="655"/>
                </a:cubicBezTo>
                <a:cubicBezTo>
                  <a:pt x="17649" y="657"/>
                  <a:pt x="17623" y="668"/>
                  <a:pt x="17610" y="680"/>
                </a:cubicBezTo>
                <a:cubicBezTo>
                  <a:pt x="17596" y="692"/>
                  <a:pt x="17580" y="689"/>
                  <a:pt x="17574" y="674"/>
                </a:cubicBezTo>
                <a:cubicBezTo>
                  <a:pt x="17561" y="645"/>
                  <a:pt x="17498" y="668"/>
                  <a:pt x="17321" y="764"/>
                </a:cubicBezTo>
                <a:cubicBezTo>
                  <a:pt x="17263" y="796"/>
                  <a:pt x="17169" y="841"/>
                  <a:pt x="17112" y="865"/>
                </a:cubicBezTo>
                <a:cubicBezTo>
                  <a:pt x="16837" y="982"/>
                  <a:pt x="16693" y="1107"/>
                  <a:pt x="16712" y="1209"/>
                </a:cubicBezTo>
                <a:cubicBezTo>
                  <a:pt x="16718" y="1241"/>
                  <a:pt x="16713" y="1322"/>
                  <a:pt x="16701" y="1389"/>
                </a:cubicBezTo>
                <a:cubicBezTo>
                  <a:pt x="16683" y="1487"/>
                  <a:pt x="16686" y="1528"/>
                  <a:pt x="16712" y="1599"/>
                </a:cubicBezTo>
                <a:cubicBezTo>
                  <a:pt x="16730" y="1648"/>
                  <a:pt x="16749" y="1745"/>
                  <a:pt x="16755" y="1815"/>
                </a:cubicBezTo>
                <a:cubicBezTo>
                  <a:pt x="16765" y="1947"/>
                  <a:pt x="16836" y="2334"/>
                  <a:pt x="16870" y="2442"/>
                </a:cubicBezTo>
                <a:cubicBezTo>
                  <a:pt x="16884" y="2489"/>
                  <a:pt x="16882" y="2515"/>
                  <a:pt x="16860" y="2541"/>
                </a:cubicBezTo>
                <a:cubicBezTo>
                  <a:pt x="16816" y="2591"/>
                  <a:pt x="16822" y="2616"/>
                  <a:pt x="16892" y="2704"/>
                </a:cubicBezTo>
                <a:cubicBezTo>
                  <a:pt x="16964" y="2794"/>
                  <a:pt x="16976" y="2925"/>
                  <a:pt x="16920" y="3012"/>
                </a:cubicBezTo>
                <a:cubicBezTo>
                  <a:pt x="16887" y="3062"/>
                  <a:pt x="16888" y="3071"/>
                  <a:pt x="16928" y="3148"/>
                </a:cubicBezTo>
                <a:cubicBezTo>
                  <a:pt x="16968" y="3223"/>
                  <a:pt x="17069" y="3573"/>
                  <a:pt x="17095" y="3726"/>
                </a:cubicBezTo>
                <a:cubicBezTo>
                  <a:pt x="17101" y="3760"/>
                  <a:pt x="17095" y="3797"/>
                  <a:pt x="17082" y="3808"/>
                </a:cubicBezTo>
                <a:cubicBezTo>
                  <a:pt x="17045" y="3839"/>
                  <a:pt x="17056" y="3903"/>
                  <a:pt x="17101" y="3920"/>
                </a:cubicBezTo>
                <a:cubicBezTo>
                  <a:pt x="17125" y="3929"/>
                  <a:pt x="17159" y="3988"/>
                  <a:pt x="17182" y="4062"/>
                </a:cubicBezTo>
                <a:cubicBezTo>
                  <a:pt x="17221" y="4190"/>
                  <a:pt x="17236" y="4252"/>
                  <a:pt x="17301" y="4568"/>
                </a:cubicBezTo>
                <a:cubicBezTo>
                  <a:pt x="17359" y="4848"/>
                  <a:pt x="17379" y="4901"/>
                  <a:pt x="17441" y="4931"/>
                </a:cubicBezTo>
                <a:cubicBezTo>
                  <a:pt x="17473" y="4946"/>
                  <a:pt x="17499" y="4970"/>
                  <a:pt x="17499" y="4985"/>
                </a:cubicBezTo>
                <a:cubicBezTo>
                  <a:pt x="17499" y="4999"/>
                  <a:pt x="17533" y="5045"/>
                  <a:pt x="17574" y="5086"/>
                </a:cubicBezTo>
                <a:cubicBezTo>
                  <a:pt x="17664" y="5175"/>
                  <a:pt x="17700" y="5165"/>
                  <a:pt x="17818" y="5022"/>
                </a:cubicBezTo>
                <a:cubicBezTo>
                  <a:pt x="17881" y="4946"/>
                  <a:pt x="17975" y="4880"/>
                  <a:pt x="18137" y="4800"/>
                </a:cubicBezTo>
                <a:cubicBezTo>
                  <a:pt x="18264" y="4738"/>
                  <a:pt x="18391" y="4670"/>
                  <a:pt x="18420" y="4649"/>
                </a:cubicBezTo>
                <a:cubicBezTo>
                  <a:pt x="18449" y="4629"/>
                  <a:pt x="18495" y="4612"/>
                  <a:pt x="18522" y="4612"/>
                </a:cubicBezTo>
                <a:cubicBezTo>
                  <a:pt x="18597" y="4612"/>
                  <a:pt x="18825" y="4524"/>
                  <a:pt x="18860" y="4481"/>
                </a:cubicBezTo>
                <a:cubicBezTo>
                  <a:pt x="18877" y="4461"/>
                  <a:pt x="18924" y="4430"/>
                  <a:pt x="18964" y="4414"/>
                </a:cubicBezTo>
                <a:cubicBezTo>
                  <a:pt x="19858" y="4045"/>
                  <a:pt x="20123" y="3895"/>
                  <a:pt x="20227" y="3699"/>
                </a:cubicBezTo>
                <a:cubicBezTo>
                  <a:pt x="20282" y="3596"/>
                  <a:pt x="20316" y="3328"/>
                  <a:pt x="20284" y="3245"/>
                </a:cubicBezTo>
                <a:cubicBezTo>
                  <a:pt x="20241" y="3134"/>
                  <a:pt x="20219" y="2995"/>
                  <a:pt x="20241" y="2966"/>
                </a:cubicBezTo>
                <a:cubicBezTo>
                  <a:pt x="20273" y="2920"/>
                  <a:pt x="20266" y="2868"/>
                  <a:pt x="20226" y="2853"/>
                </a:cubicBezTo>
                <a:cubicBezTo>
                  <a:pt x="20171" y="2833"/>
                  <a:pt x="20090" y="2439"/>
                  <a:pt x="20086" y="2172"/>
                </a:cubicBezTo>
                <a:cubicBezTo>
                  <a:pt x="20083" y="2014"/>
                  <a:pt x="20073" y="1946"/>
                  <a:pt x="20049" y="1919"/>
                </a:cubicBezTo>
                <a:cubicBezTo>
                  <a:pt x="20004" y="1871"/>
                  <a:pt x="19942" y="1557"/>
                  <a:pt x="19958" y="1466"/>
                </a:cubicBezTo>
                <a:cubicBezTo>
                  <a:pt x="19966" y="1423"/>
                  <a:pt x="19960" y="1375"/>
                  <a:pt x="19942" y="1346"/>
                </a:cubicBezTo>
                <a:cubicBezTo>
                  <a:pt x="19903" y="1281"/>
                  <a:pt x="19843" y="959"/>
                  <a:pt x="19856" y="886"/>
                </a:cubicBezTo>
                <a:cubicBezTo>
                  <a:pt x="19862" y="853"/>
                  <a:pt x="19853" y="811"/>
                  <a:pt x="19834" y="790"/>
                </a:cubicBezTo>
                <a:cubicBezTo>
                  <a:pt x="19793" y="742"/>
                  <a:pt x="19690" y="305"/>
                  <a:pt x="19694" y="197"/>
                </a:cubicBezTo>
                <a:cubicBezTo>
                  <a:pt x="19696" y="148"/>
                  <a:pt x="19687" y="117"/>
                  <a:pt x="19671" y="117"/>
                </a:cubicBezTo>
                <a:cubicBezTo>
                  <a:pt x="19656" y="117"/>
                  <a:pt x="19627" y="90"/>
                  <a:pt x="19607" y="58"/>
                </a:cubicBezTo>
                <a:cubicBezTo>
                  <a:pt x="19579" y="12"/>
                  <a:pt x="19546" y="0"/>
                  <a:pt x="19447" y="0"/>
                </a:cubicBezTo>
                <a:close/>
                <a:moveTo>
                  <a:pt x="13818" y="1742"/>
                </a:moveTo>
                <a:cubicBezTo>
                  <a:pt x="13772" y="1746"/>
                  <a:pt x="13740" y="1754"/>
                  <a:pt x="13713" y="1769"/>
                </a:cubicBezTo>
                <a:cubicBezTo>
                  <a:pt x="13674" y="1791"/>
                  <a:pt x="13624" y="1809"/>
                  <a:pt x="13601" y="1809"/>
                </a:cubicBezTo>
                <a:cubicBezTo>
                  <a:pt x="13578" y="1809"/>
                  <a:pt x="13501" y="1848"/>
                  <a:pt x="13431" y="1895"/>
                </a:cubicBezTo>
                <a:cubicBezTo>
                  <a:pt x="13329" y="1963"/>
                  <a:pt x="13274" y="2028"/>
                  <a:pt x="13168" y="2205"/>
                </a:cubicBezTo>
                <a:cubicBezTo>
                  <a:pt x="13004" y="2482"/>
                  <a:pt x="12849" y="2801"/>
                  <a:pt x="12863" y="2833"/>
                </a:cubicBezTo>
                <a:cubicBezTo>
                  <a:pt x="12881" y="2874"/>
                  <a:pt x="12794" y="2922"/>
                  <a:pt x="12738" y="2902"/>
                </a:cubicBezTo>
                <a:cubicBezTo>
                  <a:pt x="12691" y="2886"/>
                  <a:pt x="12685" y="2892"/>
                  <a:pt x="12685" y="2959"/>
                </a:cubicBezTo>
                <a:cubicBezTo>
                  <a:pt x="12685" y="3000"/>
                  <a:pt x="12696" y="3094"/>
                  <a:pt x="12709" y="3165"/>
                </a:cubicBezTo>
                <a:cubicBezTo>
                  <a:pt x="12729" y="3266"/>
                  <a:pt x="12729" y="3311"/>
                  <a:pt x="12709" y="3371"/>
                </a:cubicBezTo>
                <a:cubicBezTo>
                  <a:pt x="12696" y="3414"/>
                  <a:pt x="12679" y="3582"/>
                  <a:pt x="12671" y="3746"/>
                </a:cubicBezTo>
                <a:cubicBezTo>
                  <a:pt x="12659" y="4036"/>
                  <a:pt x="12660" y="4049"/>
                  <a:pt x="12735" y="4334"/>
                </a:cubicBezTo>
                <a:cubicBezTo>
                  <a:pt x="12925" y="5053"/>
                  <a:pt x="12953" y="5118"/>
                  <a:pt x="13177" y="5357"/>
                </a:cubicBezTo>
                <a:cubicBezTo>
                  <a:pt x="13259" y="5445"/>
                  <a:pt x="13333" y="5517"/>
                  <a:pt x="13341" y="5517"/>
                </a:cubicBezTo>
                <a:cubicBezTo>
                  <a:pt x="13371" y="5517"/>
                  <a:pt x="13648" y="5781"/>
                  <a:pt x="13648" y="5809"/>
                </a:cubicBezTo>
                <a:cubicBezTo>
                  <a:pt x="13648" y="5825"/>
                  <a:pt x="13661" y="5838"/>
                  <a:pt x="13676" y="5838"/>
                </a:cubicBezTo>
                <a:cubicBezTo>
                  <a:pt x="13692" y="5838"/>
                  <a:pt x="13718" y="5859"/>
                  <a:pt x="13733" y="5884"/>
                </a:cubicBezTo>
                <a:cubicBezTo>
                  <a:pt x="13753" y="5919"/>
                  <a:pt x="13790" y="5928"/>
                  <a:pt x="13880" y="5921"/>
                </a:cubicBezTo>
                <a:cubicBezTo>
                  <a:pt x="13946" y="5915"/>
                  <a:pt x="14008" y="5922"/>
                  <a:pt x="14017" y="5935"/>
                </a:cubicBezTo>
                <a:cubicBezTo>
                  <a:pt x="14026" y="5948"/>
                  <a:pt x="14053" y="5949"/>
                  <a:pt x="14076" y="5939"/>
                </a:cubicBezTo>
                <a:cubicBezTo>
                  <a:pt x="14100" y="5928"/>
                  <a:pt x="14217" y="5896"/>
                  <a:pt x="14338" y="5867"/>
                </a:cubicBezTo>
                <a:cubicBezTo>
                  <a:pt x="14459" y="5837"/>
                  <a:pt x="14653" y="5765"/>
                  <a:pt x="14768" y="5706"/>
                </a:cubicBezTo>
                <a:cubicBezTo>
                  <a:pt x="14883" y="5648"/>
                  <a:pt x="14995" y="5595"/>
                  <a:pt x="15018" y="5591"/>
                </a:cubicBezTo>
                <a:cubicBezTo>
                  <a:pt x="15041" y="5586"/>
                  <a:pt x="15068" y="5581"/>
                  <a:pt x="15077" y="5578"/>
                </a:cubicBezTo>
                <a:cubicBezTo>
                  <a:pt x="15124" y="5568"/>
                  <a:pt x="15393" y="5143"/>
                  <a:pt x="15447" y="4993"/>
                </a:cubicBezTo>
                <a:cubicBezTo>
                  <a:pt x="15584" y="4615"/>
                  <a:pt x="15655" y="4331"/>
                  <a:pt x="15678" y="4070"/>
                </a:cubicBezTo>
                <a:cubicBezTo>
                  <a:pt x="15690" y="3926"/>
                  <a:pt x="15705" y="3789"/>
                  <a:pt x="15710" y="3764"/>
                </a:cubicBezTo>
                <a:cubicBezTo>
                  <a:pt x="15730" y="3673"/>
                  <a:pt x="15598" y="3094"/>
                  <a:pt x="15558" y="3094"/>
                </a:cubicBezTo>
                <a:cubicBezTo>
                  <a:pt x="15543" y="3094"/>
                  <a:pt x="15507" y="3038"/>
                  <a:pt x="15477" y="2970"/>
                </a:cubicBezTo>
                <a:cubicBezTo>
                  <a:pt x="15346" y="2679"/>
                  <a:pt x="15106" y="2339"/>
                  <a:pt x="14951" y="2226"/>
                </a:cubicBezTo>
                <a:cubicBezTo>
                  <a:pt x="14885" y="2178"/>
                  <a:pt x="14722" y="2089"/>
                  <a:pt x="14590" y="2028"/>
                </a:cubicBezTo>
                <a:cubicBezTo>
                  <a:pt x="14442" y="1960"/>
                  <a:pt x="14326" y="1888"/>
                  <a:pt x="14290" y="1842"/>
                </a:cubicBezTo>
                <a:cubicBezTo>
                  <a:pt x="14237" y="1773"/>
                  <a:pt x="14209" y="1764"/>
                  <a:pt x="14007" y="1747"/>
                </a:cubicBezTo>
                <a:cubicBezTo>
                  <a:pt x="13924" y="1741"/>
                  <a:pt x="13864" y="1739"/>
                  <a:pt x="13818" y="1742"/>
                </a:cubicBezTo>
                <a:close/>
                <a:moveTo>
                  <a:pt x="9104" y="2014"/>
                </a:moveTo>
                <a:lnTo>
                  <a:pt x="9073" y="2116"/>
                </a:lnTo>
                <a:cubicBezTo>
                  <a:pt x="9050" y="2193"/>
                  <a:pt x="9029" y="2219"/>
                  <a:pt x="8991" y="2219"/>
                </a:cubicBezTo>
                <a:cubicBezTo>
                  <a:pt x="8867" y="2219"/>
                  <a:pt x="8529" y="2446"/>
                  <a:pt x="8413" y="2608"/>
                </a:cubicBezTo>
                <a:cubicBezTo>
                  <a:pt x="8384" y="2648"/>
                  <a:pt x="8338" y="2689"/>
                  <a:pt x="8309" y="2699"/>
                </a:cubicBezTo>
                <a:cubicBezTo>
                  <a:pt x="8197" y="2740"/>
                  <a:pt x="8104" y="2916"/>
                  <a:pt x="7891" y="3496"/>
                </a:cubicBezTo>
                <a:cubicBezTo>
                  <a:pt x="7704" y="4005"/>
                  <a:pt x="7696" y="4206"/>
                  <a:pt x="7842" y="4669"/>
                </a:cubicBezTo>
                <a:cubicBezTo>
                  <a:pt x="7876" y="4776"/>
                  <a:pt x="7889" y="4855"/>
                  <a:pt x="7880" y="4911"/>
                </a:cubicBezTo>
                <a:cubicBezTo>
                  <a:pt x="7869" y="4977"/>
                  <a:pt x="7881" y="5016"/>
                  <a:pt x="7937" y="5107"/>
                </a:cubicBezTo>
                <a:cubicBezTo>
                  <a:pt x="7975" y="5169"/>
                  <a:pt x="8042" y="5297"/>
                  <a:pt x="8085" y="5392"/>
                </a:cubicBezTo>
                <a:cubicBezTo>
                  <a:pt x="8129" y="5487"/>
                  <a:pt x="8196" y="5618"/>
                  <a:pt x="8235" y="5682"/>
                </a:cubicBezTo>
                <a:cubicBezTo>
                  <a:pt x="8307" y="5798"/>
                  <a:pt x="8526" y="5983"/>
                  <a:pt x="8591" y="5983"/>
                </a:cubicBezTo>
                <a:cubicBezTo>
                  <a:pt x="8610" y="5983"/>
                  <a:pt x="8631" y="6003"/>
                  <a:pt x="8637" y="6027"/>
                </a:cubicBezTo>
                <a:cubicBezTo>
                  <a:pt x="8655" y="6093"/>
                  <a:pt x="8843" y="6207"/>
                  <a:pt x="9064" y="6288"/>
                </a:cubicBezTo>
                <a:cubicBezTo>
                  <a:pt x="9376" y="6402"/>
                  <a:pt x="9719" y="6381"/>
                  <a:pt x="10023" y="6228"/>
                </a:cubicBezTo>
                <a:cubicBezTo>
                  <a:pt x="10302" y="6088"/>
                  <a:pt x="10647" y="5671"/>
                  <a:pt x="10817" y="5269"/>
                </a:cubicBezTo>
                <a:cubicBezTo>
                  <a:pt x="10911" y="5044"/>
                  <a:pt x="10989" y="4749"/>
                  <a:pt x="10989" y="4616"/>
                </a:cubicBezTo>
                <a:cubicBezTo>
                  <a:pt x="10989" y="4570"/>
                  <a:pt x="11003" y="4487"/>
                  <a:pt x="11019" y="4433"/>
                </a:cubicBezTo>
                <a:cubicBezTo>
                  <a:pt x="11037" y="4371"/>
                  <a:pt x="11044" y="4283"/>
                  <a:pt x="11037" y="4196"/>
                </a:cubicBezTo>
                <a:cubicBezTo>
                  <a:pt x="11030" y="4110"/>
                  <a:pt x="11035" y="4042"/>
                  <a:pt x="11051" y="4016"/>
                </a:cubicBezTo>
                <a:cubicBezTo>
                  <a:pt x="11068" y="3987"/>
                  <a:pt x="11069" y="3958"/>
                  <a:pt x="11055" y="3921"/>
                </a:cubicBezTo>
                <a:cubicBezTo>
                  <a:pt x="11044" y="3891"/>
                  <a:pt x="11011" y="3747"/>
                  <a:pt x="10982" y="3599"/>
                </a:cubicBezTo>
                <a:cubicBezTo>
                  <a:pt x="10900" y="3182"/>
                  <a:pt x="10856" y="3087"/>
                  <a:pt x="10598" y="2778"/>
                </a:cubicBezTo>
                <a:cubicBezTo>
                  <a:pt x="10166" y="2260"/>
                  <a:pt x="9746" y="2016"/>
                  <a:pt x="9287" y="2015"/>
                </a:cubicBezTo>
                <a:lnTo>
                  <a:pt x="9104" y="2014"/>
                </a:lnTo>
                <a:close/>
                <a:moveTo>
                  <a:pt x="6193" y="3128"/>
                </a:moveTo>
                <a:cubicBezTo>
                  <a:pt x="5771" y="3119"/>
                  <a:pt x="5130" y="3154"/>
                  <a:pt x="4898" y="3211"/>
                </a:cubicBezTo>
                <a:cubicBezTo>
                  <a:pt x="4835" y="3227"/>
                  <a:pt x="4637" y="3265"/>
                  <a:pt x="4458" y="3297"/>
                </a:cubicBezTo>
                <a:cubicBezTo>
                  <a:pt x="4279" y="3329"/>
                  <a:pt x="4098" y="3374"/>
                  <a:pt x="4057" y="3398"/>
                </a:cubicBezTo>
                <a:cubicBezTo>
                  <a:pt x="3979" y="3444"/>
                  <a:pt x="3973" y="3464"/>
                  <a:pt x="3925" y="3812"/>
                </a:cubicBezTo>
                <a:cubicBezTo>
                  <a:pt x="3890" y="4066"/>
                  <a:pt x="3861" y="4608"/>
                  <a:pt x="3875" y="4764"/>
                </a:cubicBezTo>
                <a:cubicBezTo>
                  <a:pt x="3887" y="4911"/>
                  <a:pt x="3883" y="4956"/>
                  <a:pt x="3850" y="5032"/>
                </a:cubicBezTo>
                <a:cubicBezTo>
                  <a:pt x="3799" y="5148"/>
                  <a:pt x="3799" y="5314"/>
                  <a:pt x="3849" y="5403"/>
                </a:cubicBezTo>
                <a:cubicBezTo>
                  <a:pt x="3883" y="5464"/>
                  <a:pt x="3888" y="5533"/>
                  <a:pt x="3891" y="5940"/>
                </a:cubicBezTo>
                <a:cubicBezTo>
                  <a:pt x="3894" y="6197"/>
                  <a:pt x="3904" y="6558"/>
                  <a:pt x="3915" y="6743"/>
                </a:cubicBezTo>
                <a:cubicBezTo>
                  <a:pt x="3926" y="6927"/>
                  <a:pt x="3935" y="7094"/>
                  <a:pt x="3935" y="7114"/>
                </a:cubicBezTo>
                <a:cubicBezTo>
                  <a:pt x="3936" y="7155"/>
                  <a:pt x="3997" y="7238"/>
                  <a:pt x="4104" y="7342"/>
                </a:cubicBezTo>
                <a:cubicBezTo>
                  <a:pt x="4166" y="7402"/>
                  <a:pt x="4222" y="7423"/>
                  <a:pt x="4383" y="7446"/>
                </a:cubicBezTo>
                <a:cubicBezTo>
                  <a:pt x="4494" y="7462"/>
                  <a:pt x="4606" y="7487"/>
                  <a:pt x="4632" y="7503"/>
                </a:cubicBezTo>
                <a:cubicBezTo>
                  <a:pt x="4685" y="7535"/>
                  <a:pt x="5107" y="7514"/>
                  <a:pt x="5202" y="7474"/>
                </a:cubicBezTo>
                <a:cubicBezTo>
                  <a:pt x="5326" y="7421"/>
                  <a:pt x="5475" y="7391"/>
                  <a:pt x="5542" y="7406"/>
                </a:cubicBezTo>
                <a:cubicBezTo>
                  <a:pt x="5580" y="7414"/>
                  <a:pt x="5736" y="7405"/>
                  <a:pt x="5888" y="7386"/>
                </a:cubicBezTo>
                <a:cubicBezTo>
                  <a:pt x="6250" y="7340"/>
                  <a:pt x="6300" y="7333"/>
                  <a:pt x="6506" y="7295"/>
                </a:cubicBezTo>
                <a:cubicBezTo>
                  <a:pt x="6602" y="7277"/>
                  <a:pt x="6706" y="7269"/>
                  <a:pt x="6739" y="7278"/>
                </a:cubicBezTo>
                <a:cubicBezTo>
                  <a:pt x="6855" y="7311"/>
                  <a:pt x="6895" y="7260"/>
                  <a:pt x="6916" y="7055"/>
                </a:cubicBezTo>
                <a:cubicBezTo>
                  <a:pt x="6917" y="7043"/>
                  <a:pt x="6928" y="7023"/>
                  <a:pt x="6939" y="7012"/>
                </a:cubicBezTo>
                <a:cubicBezTo>
                  <a:pt x="6952" y="6999"/>
                  <a:pt x="6962" y="6763"/>
                  <a:pt x="6965" y="6436"/>
                </a:cubicBezTo>
                <a:cubicBezTo>
                  <a:pt x="6968" y="6131"/>
                  <a:pt x="6981" y="5777"/>
                  <a:pt x="6994" y="5648"/>
                </a:cubicBezTo>
                <a:cubicBezTo>
                  <a:pt x="7027" y="5303"/>
                  <a:pt x="7030" y="4678"/>
                  <a:pt x="6999" y="4593"/>
                </a:cubicBezTo>
                <a:cubicBezTo>
                  <a:pt x="6981" y="4545"/>
                  <a:pt x="6976" y="4447"/>
                  <a:pt x="6985" y="4280"/>
                </a:cubicBezTo>
                <a:cubicBezTo>
                  <a:pt x="6995" y="4075"/>
                  <a:pt x="6990" y="4012"/>
                  <a:pt x="6952" y="3868"/>
                </a:cubicBezTo>
                <a:cubicBezTo>
                  <a:pt x="6927" y="3775"/>
                  <a:pt x="6910" y="3694"/>
                  <a:pt x="6914" y="3688"/>
                </a:cubicBezTo>
                <a:cubicBezTo>
                  <a:pt x="6918" y="3682"/>
                  <a:pt x="6888" y="3582"/>
                  <a:pt x="6847" y="3466"/>
                </a:cubicBezTo>
                <a:cubicBezTo>
                  <a:pt x="6761" y="3225"/>
                  <a:pt x="6730" y="3196"/>
                  <a:pt x="6519" y="3154"/>
                </a:cubicBezTo>
                <a:cubicBezTo>
                  <a:pt x="6450" y="3140"/>
                  <a:pt x="6333" y="3132"/>
                  <a:pt x="6193" y="3128"/>
                </a:cubicBezTo>
                <a:close/>
                <a:moveTo>
                  <a:pt x="2411" y="3651"/>
                </a:moveTo>
                <a:cubicBezTo>
                  <a:pt x="2375" y="3649"/>
                  <a:pt x="2334" y="3664"/>
                  <a:pt x="2292" y="3695"/>
                </a:cubicBezTo>
                <a:cubicBezTo>
                  <a:pt x="2252" y="3725"/>
                  <a:pt x="2135" y="3751"/>
                  <a:pt x="1968" y="3767"/>
                </a:cubicBezTo>
                <a:cubicBezTo>
                  <a:pt x="1824" y="3780"/>
                  <a:pt x="1480" y="3846"/>
                  <a:pt x="1204" y="3912"/>
                </a:cubicBezTo>
                <a:cubicBezTo>
                  <a:pt x="375" y="4111"/>
                  <a:pt x="462" y="4097"/>
                  <a:pt x="408" y="4026"/>
                </a:cubicBezTo>
                <a:lnTo>
                  <a:pt x="359" y="3964"/>
                </a:lnTo>
                <a:lnTo>
                  <a:pt x="336" y="4025"/>
                </a:lnTo>
                <a:cubicBezTo>
                  <a:pt x="317" y="4075"/>
                  <a:pt x="293" y="4087"/>
                  <a:pt x="204" y="4087"/>
                </a:cubicBezTo>
                <a:cubicBezTo>
                  <a:pt x="144" y="4087"/>
                  <a:pt x="73" y="4095"/>
                  <a:pt x="48" y="4104"/>
                </a:cubicBezTo>
                <a:lnTo>
                  <a:pt x="0" y="4123"/>
                </a:lnTo>
                <a:lnTo>
                  <a:pt x="6" y="6096"/>
                </a:lnTo>
                <a:lnTo>
                  <a:pt x="11" y="8069"/>
                </a:lnTo>
                <a:lnTo>
                  <a:pt x="136" y="8131"/>
                </a:lnTo>
                <a:cubicBezTo>
                  <a:pt x="388" y="8258"/>
                  <a:pt x="798" y="8203"/>
                  <a:pt x="1863" y="7897"/>
                </a:cubicBezTo>
                <a:cubicBezTo>
                  <a:pt x="1996" y="7859"/>
                  <a:pt x="2188" y="7805"/>
                  <a:pt x="2292" y="7777"/>
                </a:cubicBezTo>
                <a:cubicBezTo>
                  <a:pt x="2566" y="7702"/>
                  <a:pt x="2769" y="7608"/>
                  <a:pt x="2887" y="7503"/>
                </a:cubicBezTo>
                <a:cubicBezTo>
                  <a:pt x="2999" y="7403"/>
                  <a:pt x="3011" y="7365"/>
                  <a:pt x="3023" y="7085"/>
                </a:cubicBezTo>
                <a:cubicBezTo>
                  <a:pt x="3027" y="6996"/>
                  <a:pt x="3036" y="6911"/>
                  <a:pt x="3043" y="6896"/>
                </a:cubicBezTo>
                <a:cubicBezTo>
                  <a:pt x="3049" y="6880"/>
                  <a:pt x="3060" y="6764"/>
                  <a:pt x="3066" y="6637"/>
                </a:cubicBezTo>
                <a:cubicBezTo>
                  <a:pt x="3080" y="6363"/>
                  <a:pt x="3023" y="5975"/>
                  <a:pt x="2931" y="5721"/>
                </a:cubicBezTo>
                <a:cubicBezTo>
                  <a:pt x="2877" y="5570"/>
                  <a:pt x="2856" y="5484"/>
                  <a:pt x="2833" y="5312"/>
                </a:cubicBezTo>
                <a:cubicBezTo>
                  <a:pt x="2828" y="5272"/>
                  <a:pt x="2811" y="5204"/>
                  <a:pt x="2796" y="5161"/>
                </a:cubicBezTo>
                <a:cubicBezTo>
                  <a:pt x="2777" y="5108"/>
                  <a:pt x="2767" y="4954"/>
                  <a:pt x="2765" y="4699"/>
                </a:cubicBezTo>
                <a:cubicBezTo>
                  <a:pt x="2764" y="4488"/>
                  <a:pt x="2755" y="4293"/>
                  <a:pt x="2745" y="4266"/>
                </a:cubicBezTo>
                <a:cubicBezTo>
                  <a:pt x="2735" y="4239"/>
                  <a:pt x="2715" y="4136"/>
                  <a:pt x="2701" y="4037"/>
                </a:cubicBezTo>
                <a:cubicBezTo>
                  <a:pt x="2673" y="3850"/>
                  <a:pt x="2612" y="3721"/>
                  <a:pt x="2564" y="3747"/>
                </a:cubicBezTo>
                <a:cubicBezTo>
                  <a:pt x="2549" y="3755"/>
                  <a:pt x="2520" y="3736"/>
                  <a:pt x="2500" y="3705"/>
                </a:cubicBezTo>
                <a:cubicBezTo>
                  <a:pt x="2478" y="3671"/>
                  <a:pt x="2447" y="3652"/>
                  <a:pt x="2411" y="3651"/>
                </a:cubicBezTo>
                <a:close/>
                <a:moveTo>
                  <a:pt x="18100" y="6261"/>
                </a:moveTo>
                <a:cubicBezTo>
                  <a:pt x="18093" y="6263"/>
                  <a:pt x="18086" y="6271"/>
                  <a:pt x="18078" y="6286"/>
                </a:cubicBezTo>
                <a:cubicBezTo>
                  <a:pt x="18064" y="6312"/>
                  <a:pt x="17989" y="6342"/>
                  <a:pt x="17897" y="6360"/>
                </a:cubicBezTo>
                <a:cubicBezTo>
                  <a:pt x="17523" y="6432"/>
                  <a:pt x="17313" y="6583"/>
                  <a:pt x="17122" y="6915"/>
                </a:cubicBezTo>
                <a:cubicBezTo>
                  <a:pt x="16927" y="7254"/>
                  <a:pt x="16787" y="7792"/>
                  <a:pt x="16788" y="8202"/>
                </a:cubicBezTo>
                <a:cubicBezTo>
                  <a:pt x="16788" y="8541"/>
                  <a:pt x="16948" y="9174"/>
                  <a:pt x="17138" y="9596"/>
                </a:cubicBezTo>
                <a:cubicBezTo>
                  <a:pt x="17215" y="9766"/>
                  <a:pt x="17425" y="10023"/>
                  <a:pt x="17570" y="10124"/>
                </a:cubicBezTo>
                <a:cubicBezTo>
                  <a:pt x="17688" y="10207"/>
                  <a:pt x="17839" y="10241"/>
                  <a:pt x="18157" y="10261"/>
                </a:cubicBezTo>
                <a:cubicBezTo>
                  <a:pt x="18295" y="10270"/>
                  <a:pt x="18413" y="10284"/>
                  <a:pt x="18419" y="10293"/>
                </a:cubicBezTo>
                <a:cubicBezTo>
                  <a:pt x="18444" y="10329"/>
                  <a:pt x="18775" y="10285"/>
                  <a:pt x="18812" y="10241"/>
                </a:cubicBezTo>
                <a:cubicBezTo>
                  <a:pt x="18851" y="10194"/>
                  <a:pt x="18939" y="10144"/>
                  <a:pt x="19029" y="10117"/>
                </a:cubicBezTo>
                <a:cubicBezTo>
                  <a:pt x="19058" y="10108"/>
                  <a:pt x="19127" y="10054"/>
                  <a:pt x="19180" y="9996"/>
                </a:cubicBezTo>
                <a:cubicBezTo>
                  <a:pt x="19234" y="9939"/>
                  <a:pt x="19278" y="9900"/>
                  <a:pt x="19278" y="9910"/>
                </a:cubicBezTo>
                <a:cubicBezTo>
                  <a:pt x="19278" y="9920"/>
                  <a:pt x="19310" y="9882"/>
                  <a:pt x="19348" y="9826"/>
                </a:cubicBezTo>
                <a:cubicBezTo>
                  <a:pt x="19494" y="9610"/>
                  <a:pt x="19632" y="9081"/>
                  <a:pt x="19659" y="8640"/>
                </a:cubicBezTo>
                <a:cubicBezTo>
                  <a:pt x="19660" y="8616"/>
                  <a:pt x="19654" y="8445"/>
                  <a:pt x="19645" y="8260"/>
                </a:cubicBezTo>
                <a:cubicBezTo>
                  <a:pt x="19636" y="8076"/>
                  <a:pt x="19629" y="7899"/>
                  <a:pt x="19631" y="7867"/>
                </a:cubicBezTo>
                <a:cubicBezTo>
                  <a:pt x="19639" y="7680"/>
                  <a:pt x="19464" y="7127"/>
                  <a:pt x="19344" y="6961"/>
                </a:cubicBezTo>
                <a:cubicBezTo>
                  <a:pt x="19168" y="6719"/>
                  <a:pt x="19075" y="6613"/>
                  <a:pt x="18922" y="6480"/>
                </a:cubicBezTo>
                <a:cubicBezTo>
                  <a:pt x="18742" y="6322"/>
                  <a:pt x="18659" y="6297"/>
                  <a:pt x="18344" y="6303"/>
                </a:cubicBezTo>
                <a:cubicBezTo>
                  <a:pt x="18208" y="6306"/>
                  <a:pt x="18125" y="6295"/>
                  <a:pt x="18116" y="6275"/>
                </a:cubicBezTo>
                <a:cubicBezTo>
                  <a:pt x="18111" y="6264"/>
                  <a:pt x="18106" y="6259"/>
                  <a:pt x="18100" y="6261"/>
                </a:cubicBezTo>
                <a:close/>
                <a:moveTo>
                  <a:pt x="21600" y="6328"/>
                </a:moveTo>
                <a:cubicBezTo>
                  <a:pt x="21306" y="6445"/>
                  <a:pt x="21186" y="6523"/>
                  <a:pt x="21094" y="6648"/>
                </a:cubicBezTo>
                <a:cubicBezTo>
                  <a:pt x="21032" y="6732"/>
                  <a:pt x="21016" y="6776"/>
                  <a:pt x="21016" y="6861"/>
                </a:cubicBezTo>
                <a:cubicBezTo>
                  <a:pt x="21016" y="6920"/>
                  <a:pt x="21005" y="7008"/>
                  <a:pt x="20993" y="7057"/>
                </a:cubicBezTo>
                <a:cubicBezTo>
                  <a:pt x="20975" y="7130"/>
                  <a:pt x="20979" y="7173"/>
                  <a:pt x="21014" y="7288"/>
                </a:cubicBezTo>
                <a:cubicBezTo>
                  <a:pt x="21037" y="7365"/>
                  <a:pt x="21076" y="7556"/>
                  <a:pt x="21100" y="7712"/>
                </a:cubicBezTo>
                <a:cubicBezTo>
                  <a:pt x="21124" y="7868"/>
                  <a:pt x="21166" y="8090"/>
                  <a:pt x="21194" y="8206"/>
                </a:cubicBezTo>
                <a:cubicBezTo>
                  <a:pt x="21223" y="8323"/>
                  <a:pt x="21246" y="8484"/>
                  <a:pt x="21246" y="8568"/>
                </a:cubicBezTo>
                <a:cubicBezTo>
                  <a:pt x="21246" y="8651"/>
                  <a:pt x="21257" y="8762"/>
                  <a:pt x="21270" y="8815"/>
                </a:cubicBezTo>
                <a:cubicBezTo>
                  <a:pt x="21291" y="8897"/>
                  <a:pt x="21288" y="8917"/>
                  <a:pt x="21257" y="8949"/>
                </a:cubicBezTo>
                <a:cubicBezTo>
                  <a:pt x="21205" y="9003"/>
                  <a:pt x="21223" y="9116"/>
                  <a:pt x="21287" y="9136"/>
                </a:cubicBezTo>
                <a:cubicBezTo>
                  <a:pt x="21334" y="9151"/>
                  <a:pt x="21351" y="9199"/>
                  <a:pt x="21439" y="9574"/>
                </a:cubicBezTo>
                <a:cubicBezTo>
                  <a:pt x="21498" y="9828"/>
                  <a:pt x="21533" y="10022"/>
                  <a:pt x="21526" y="10062"/>
                </a:cubicBezTo>
                <a:cubicBezTo>
                  <a:pt x="21517" y="10110"/>
                  <a:pt x="21522" y="10129"/>
                  <a:pt x="21547" y="10129"/>
                </a:cubicBezTo>
                <a:cubicBezTo>
                  <a:pt x="21559" y="10129"/>
                  <a:pt x="21580" y="10153"/>
                  <a:pt x="21600" y="10184"/>
                </a:cubicBezTo>
                <a:lnTo>
                  <a:pt x="21600" y="6328"/>
                </a:lnTo>
                <a:close/>
                <a:moveTo>
                  <a:pt x="13849" y="7802"/>
                </a:moveTo>
                <a:cubicBezTo>
                  <a:pt x="13791" y="7804"/>
                  <a:pt x="13745" y="7810"/>
                  <a:pt x="13721" y="7819"/>
                </a:cubicBezTo>
                <a:cubicBezTo>
                  <a:pt x="13675" y="7835"/>
                  <a:pt x="13599" y="7862"/>
                  <a:pt x="13553" y="7878"/>
                </a:cubicBezTo>
                <a:cubicBezTo>
                  <a:pt x="13507" y="7894"/>
                  <a:pt x="13457" y="7934"/>
                  <a:pt x="13441" y="7967"/>
                </a:cubicBezTo>
                <a:cubicBezTo>
                  <a:pt x="13425" y="8000"/>
                  <a:pt x="13402" y="8027"/>
                  <a:pt x="13391" y="8027"/>
                </a:cubicBezTo>
                <a:cubicBezTo>
                  <a:pt x="13379" y="8027"/>
                  <a:pt x="13306" y="8086"/>
                  <a:pt x="13227" y="8158"/>
                </a:cubicBezTo>
                <a:cubicBezTo>
                  <a:pt x="13148" y="8231"/>
                  <a:pt x="13078" y="8290"/>
                  <a:pt x="13071" y="8290"/>
                </a:cubicBezTo>
                <a:cubicBezTo>
                  <a:pt x="13063" y="8290"/>
                  <a:pt x="13038" y="8323"/>
                  <a:pt x="13016" y="8363"/>
                </a:cubicBezTo>
                <a:cubicBezTo>
                  <a:pt x="12993" y="8403"/>
                  <a:pt x="12962" y="8435"/>
                  <a:pt x="12945" y="8435"/>
                </a:cubicBezTo>
                <a:cubicBezTo>
                  <a:pt x="12929" y="8435"/>
                  <a:pt x="12915" y="8449"/>
                  <a:pt x="12915" y="8466"/>
                </a:cubicBezTo>
                <a:cubicBezTo>
                  <a:pt x="12915" y="8482"/>
                  <a:pt x="12872" y="8558"/>
                  <a:pt x="12820" y="8634"/>
                </a:cubicBezTo>
                <a:cubicBezTo>
                  <a:pt x="12732" y="8761"/>
                  <a:pt x="12569" y="9168"/>
                  <a:pt x="12553" y="9299"/>
                </a:cubicBezTo>
                <a:cubicBezTo>
                  <a:pt x="12550" y="9330"/>
                  <a:pt x="12534" y="9386"/>
                  <a:pt x="12519" y="9425"/>
                </a:cubicBezTo>
                <a:cubicBezTo>
                  <a:pt x="12500" y="9474"/>
                  <a:pt x="12491" y="9629"/>
                  <a:pt x="12489" y="9921"/>
                </a:cubicBezTo>
                <a:cubicBezTo>
                  <a:pt x="12487" y="10284"/>
                  <a:pt x="12494" y="10384"/>
                  <a:pt x="12535" y="10595"/>
                </a:cubicBezTo>
                <a:cubicBezTo>
                  <a:pt x="12593" y="10889"/>
                  <a:pt x="12682" y="11135"/>
                  <a:pt x="12799" y="11322"/>
                </a:cubicBezTo>
                <a:cubicBezTo>
                  <a:pt x="12846" y="11396"/>
                  <a:pt x="12900" y="11505"/>
                  <a:pt x="12919" y="11564"/>
                </a:cubicBezTo>
                <a:cubicBezTo>
                  <a:pt x="12945" y="11643"/>
                  <a:pt x="12975" y="11679"/>
                  <a:pt x="13033" y="11706"/>
                </a:cubicBezTo>
                <a:cubicBezTo>
                  <a:pt x="13076" y="11725"/>
                  <a:pt x="13139" y="11766"/>
                  <a:pt x="13175" y="11795"/>
                </a:cubicBezTo>
                <a:cubicBezTo>
                  <a:pt x="13250" y="11857"/>
                  <a:pt x="13364" y="11917"/>
                  <a:pt x="13585" y="12015"/>
                </a:cubicBezTo>
                <a:cubicBezTo>
                  <a:pt x="13718" y="12074"/>
                  <a:pt x="13770" y="12083"/>
                  <a:pt x="13930" y="12070"/>
                </a:cubicBezTo>
                <a:cubicBezTo>
                  <a:pt x="14154" y="12053"/>
                  <a:pt x="14333" y="11990"/>
                  <a:pt x="14638" y="11823"/>
                </a:cubicBezTo>
                <a:cubicBezTo>
                  <a:pt x="14831" y="11717"/>
                  <a:pt x="14885" y="11672"/>
                  <a:pt x="15017" y="11505"/>
                </a:cubicBezTo>
                <a:cubicBezTo>
                  <a:pt x="15102" y="11398"/>
                  <a:pt x="15196" y="11287"/>
                  <a:pt x="15227" y="11257"/>
                </a:cubicBezTo>
                <a:cubicBezTo>
                  <a:pt x="15259" y="11226"/>
                  <a:pt x="15280" y="11183"/>
                  <a:pt x="15275" y="11155"/>
                </a:cubicBezTo>
                <a:cubicBezTo>
                  <a:pt x="15271" y="11129"/>
                  <a:pt x="15292" y="11054"/>
                  <a:pt x="15322" y="10990"/>
                </a:cubicBezTo>
                <a:cubicBezTo>
                  <a:pt x="15414" y="10794"/>
                  <a:pt x="15477" y="10213"/>
                  <a:pt x="15463" y="9684"/>
                </a:cubicBezTo>
                <a:cubicBezTo>
                  <a:pt x="15452" y="9273"/>
                  <a:pt x="15427" y="9118"/>
                  <a:pt x="15365" y="9064"/>
                </a:cubicBezTo>
                <a:cubicBezTo>
                  <a:pt x="15353" y="9054"/>
                  <a:pt x="15307" y="8945"/>
                  <a:pt x="15260" y="8821"/>
                </a:cubicBezTo>
                <a:cubicBezTo>
                  <a:pt x="15132" y="8477"/>
                  <a:pt x="14983" y="8264"/>
                  <a:pt x="14763" y="8107"/>
                </a:cubicBezTo>
                <a:cubicBezTo>
                  <a:pt x="14662" y="8035"/>
                  <a:pt x="14543" y="7959"/>
                  <a:pt x="14499" y="7940"/>
                </a:cubicBezTo>
                <a:cubicBezTo>
                  <a:pt x="14455" y="7920"/>
                  <a:pt x="14414" y="7887"/>
                  <a:pt x="14408" y="7865"/>
                </a:cubicBezTo>
                <a:cubicBezTo>
                  <a:pt x="14402" y="7843"/>
                  <a:pt x="14372" y="7825"/>
                  <a:pt x="14341" y="7824"/>
                </a:cubicBezTo>
                <a:cubicBezTo>
                  <a:pt x="14311" y="7823"/>
                  <a:pt x="14178" y="7815"/>
                  <a:pt x="14045" y="7806"/>
                </a:cubicBezTo>
                <a:cubicBezTo>
                  <a:pt x="13975" y="7801"/>
                  <a:pt x="13906" y="7800"/>
                  <a:pt x="13849" y="7802"/>
                </a:cubicBezTo>
                <a:close/>
                <a:moveTo>
                  <a:pt x="8530" y="8184"/>
                </a:moveTo>
                <a:cubicBezTo>
                  <a:pt x="8434" y="8181"/>
                  <a:pt x="8372" y="8181"/>
                  <a:pt x="8353" y="8187"/>
                </a:cubicBezTo>
                <a:cubicBezTo>
                  <a:pt x="8298" y="8204"/>
                  <a:pt x="8285" y="8227"/>
                  <a:pt x="8259" y="8358"/>
                </a:cubicBezTo>
                <a:cubicBezTo>
                  <a:pt x="8242" y="8441"/>
                  <a:pt x="8218" y="8620"/>
                  <a:pt x="8204" y="8756"/>
                </a:cubicBezTo>
                <a:cubicBezTo>
                  <a:pt x="8186" y="8945"/>
                  <a:pt x="8168" y="9022"/>
                  <a:pt x="8131" y="9078"/>
                </a:cubicBezTo>
                <a:cubicBezTo>
                  <a:pt x="8032" y="9227"/>
                  <a:pt x="8013" y="9404"/>
                  <a:pt x="8083" y="9529"/>
                </a:cubicBezTo>
                <a:cubicBezTo>
                  <a:pt x="8127" y="9607"/>
                  <a:pt x="8127" y="9617"/>
                  <a:pt x="8101" y="9949"/>
                </a:cubicBezTo>
                <a:cubicBezTo>
                  <a:pt x="8086" y="10136"/>
                  <a:pt x="8069" y="10335"/>
                  <a:pt x="8062" y="10392"/>
                </a:cubicBezTo>
                <a:cubicBezTo>
                  <a:pt x="8054" y="10448"/>
                  <a:pt x="8053" y="10767"/>
                  <a:pt x="8059" y="11101"/>
                </a:cubicBezTo>
                <a:cubicBezTo>
                  <a:pt x="8071" y="11794"/>
                  <a:pt x="8060" y="11755"/>
                  <a:pt x="8267" y="11842"/>
                </a:cubicBezTo>
                <a:cubicBezTo>
                  <a:pt x="8331" y="11869"/>
                  <a:pt x="8405" y="11921"/>
                  <a:pt x="8431" y="11958"/>
                </a:cubicBezTo>
                <a:cubicBezTo>
                  <a:pt x="8485" y="12034"/>
                  <a:pt x="8501" y="12040"/>
                  <a:pt x="8534" y="11995"/>
                </a:cubicBezTo>
                <a:cubicBezTo>
                  <a:pt x="8557" y="11963"/>
                  <a:pt x="8950" y="11996"/>
                  <a:pt x="9294" y="12060"/>
                </a:cubicBezTo>
                <a:cubicBezTo>
                  <a:pt x="9380" y="12076"/>
                  <a:pt x="9567" y="12093"/>
                  <a:pt x="9709" y="12099"/>
                </a:cubicBezTo>
                <a:cubicBezTo>
                  <a:pt x="9877" y="12106"/>
                  <a:pt x="9982" y="12124"/>
                  <a:pt x="10009" y="12149"/>
                </a:cubicBezTo>
                <a:cubicBezTo>
                  <a:pt x="10041" y="12178"/>
                  <a:pt x="10142" y="12184"/>
                  <a:pt x="10431" y="12177"/>
                </a:cubicBezTo>
                <a:cubicBezTo>
                  <a:pt x="10640" y="12172"/>
                  <a:pt x="10823" y="12163"/>
                  <a:pt x="10838" y="12157"/>
                </a:cubicBezTo>
                <a:cubicBezTo>
                  <a:pt x="10852" y="12150"/>
                  <a:pt x="10864" y="12098"/>
                  <a:pt x="10864" y="12041"/>
                </a:cubicBezTo>
                <a:cubicBezTo>
                  <a:pt x="10864" y="11984"/>
                  <a:pt x="10883" y="11838"/>
                  <a:pt x="10906" y="11716"/>
                </a:cubicBezTo>
                <a:cubicBezTo>
                  <a:pt x="10930" y="11594"/>
                  <a:pt x="10943" y="11471"/>
                  <a:pt x="10937" y="11442"/>
                </a:cubicBezTo>
                <a:cubicBezTo>
                  <a:pt x="10930" y="11413"/>
                  <a:pt x="10934" y="11381"/>
                  <a:pt x="10946" y="11370"/>
                </a:cubicBezTo>
                <a:cubicBezTo>
                  <a:pt x="10958" y="11360"/>
                  <a:pt x="10968" y="11270"/>
                  <a:pt x="10968" y="11171"/>
                </a:cubicBezTo>
                <a:cubicBezTo>
                  <a:pt x="10968" y="10880"/>
                  <a:pt x="10999" y="10380"/>
                  <a:pt x="11020" y="10333"/>
                </a:cubicBezTo>
                <a:cubicBezTo>
                  <a:pt x="11031" y="10310"/>
                  <a:pt x="11042" y="10231"/>
                  <a:pt x="11044" y="10158"/>
                </a:cubicBezTo>
                <a:cubicBezTo>
                  <a:pt x="11055" y="9880"/>
                  <a:pt x="11072" y="9706"/>
                  <a:pt x="11096" y="9627"/>
                </a:cubicBezTo>
                <a:cubicBezTo>
                  <a:pt x="11109" y="9582"/>
                  <a:pt x="11114" y="9518"/>
                  <a:pt x="11108" y="9484"/>
                </a:cubicBezTo>
                <a:cubicBezTo>
                  <a:pt x="11102" y="9451"/>
                  <a:pt x="11111" y="9331"/>
                  <a:pt x="11128" y="9218"/>
                </a:cubicBezTo>
                <a:cubicBezTo>
                  <a:pt x="11144" y="9105"/>
                  <a:pt x="11160" y="8999"/>
                  <a:pt x="11163" y="8981"/>
                </a:cubicBezTo>
                <a:cubicBezTo>
                  <a:pt x="11165" y="8964"/>
                  <a:pt x="11155" y="8949"/>
                  <a:pt x="11140" y="8948"/>
                </a:cubicBezTo>
                <a:cubicBezTo>
                  <a:pt x="11100" y="8946"/>
                  <a:pt x="11073" y="8871"/>
                  <a:pt x="11073" y="8756"/>
                </a:cubicBezTo>
                <a:cubicBezTo>
                  <a:pt x="11073" y="8632"/>
                  <a:pt x="10986" y="8442"/>
                  <a:pt x="10921" y="8423"/>
                </a:cubicBezTo>
                <a:cubicBezTo>
                  <a:pt x="10895" y="8416"/>
                  <a:pt x="10738" y="8396"/>
                  <a:pt x="10571" y="8379"/>
                </a:cubicBezTo>
                <a:cubicBezTo>
                  <a:pt x="10404" y="8361"/>
                  <a:pt x="10159" y="8335"/>
                  <a:pt x="10026" y="8319"/>
                </a:cubicBezTo>
                <a:cubicBezTo>
                  <a:pt x="9402" y="8248"/>
                  <a:pt x="8816" y="8196"/>
                  <a:pt x="8530" y="8184"/>
                </a:cubicBezTo>
                <a:close/>
                <a:moveTo>
                  <a:pt x="1559" y="8976"/>
                </a:moveTo>
                <a:cubicBezTo>
                  <a:pt x="1261" y="8976"/>
                  <a:pt x="1238" y="8979"/>
                  <a:pt x="1140" y="9051"/>
                </a:cubicBezTo>
                <a:cubicBezTo>
                  <a:pt x="831" y="9275"/>
                  <a:pt x="474" y="9701"/>
                  <a:pt x="309" y="10041"/>
                </a:cubicBezTo>
                <a:cubicBezTo>
                  <a:pt x="267" y="10129"/>
                  <a:pt x="205" y="10300"/>
                  <a:pt x="173" y="10420"/>
                </a:cubicBezTo>
                <a:cubicBezTo>
                  <a:pt x="118" y="10629"/>
                  <a:pt x="115" y="10663"/>
                  <a:pt x="118" y="11121"/>
                </a:cubicBezTo>
                <a:lnTo>
                  <a:pt x="120" y="11603"/>
                </a:lnTo>
                <a:lnTo>
                  <a:pt x="196" y="11861"/>
                </a:lnTo>
                <a:cubicBezTo>
                  <a:pt x="262" y="12084"/>
                  <a:pt x="342" y="12283"/>
                  <a:pt x="469" y="12539"/>
                </a:cubicBezTo>
                <a:cubicBezTo>
                  <a:pt x="519" y="12639"/>
                  <a:pt x="838" y="12921"/>
                  <a:pt x="1016" y="13022"/>
                </a:cubicBezTo>
                <a:cubicBezTo>
                  <a:pt x="1134" y="13089"/>
                  <a:pt x="1226" y="13120"/>
                  <a:pt x="1329" y="13127"/>
                </a:cubicBezTo>
                <a:cubicBezTo>
                  <a:pt x="1410" y="13133"/>
                  <a:pt x="1495" y="13150"/>
                  <a:pt x="1518" y="13164"/>
                </a:cubicBezTo>
                <a:cubicBezTo>
                  <a:pt x="1541" y="13178"/>
                  <a:pt x="1574" y="13196"/>
                  <a:pt x="1591" y="13204"/>
                </a:cubicBezTo>
                <a:cubicBezTo>
                  <a:pt x="1736" y="13271"/>
                  <a:pt x="2187" y="13130"/>
                  <a:pt x="2319" y="12977"/>
                </a:cubicBezTo>
                <a:cubicBezTo>
                  <a:pt x="2362" y="12927"/>
                  <a:pt x="2436" y="12849"/>
                  <a:pt x="2484" y="12804"/>
                </a:cubicBezTo>
                <a:cubicBezTo>
                  <a:pt x="2532" y="12759"/>
                  <a:pt x="2647" y="12610"/>
                  <a:pt x="2739" y="12474"/>
                </a:cubicBezTo>
                <a:cubicBezTo>
                  <a:pt x="2888" y="12254"/>
                  <a:pt x="2914" y="12199"/>
                  <a:pt x="2971" y="11977"/>
                </a:cubicBezTo>
                <a:cubicBezTo>
                  <a:pt x="3044" y="11697"/>
                  <a:pt x="3140" y="11114"/>
                  <a:pt x="3140" y="10951"/>
                </a:cubicBezTo>
                <a:cubicBezTo>
                  <a:pt x="3140" y="10892"/>
                  <a:pt x="3127" y="10784"/>
                  <a:pt x="3110" y="10712"/>
                </a:cubicBezTo>
                <a:cubicBezTo>
                  <a:pt x="3094" y="10640"/>
                  <a:pt x="3069" y="10489"/>
                  <a:pt x="3056" y="10377"/>
                </a:cubicBezTo>
                <a:cubicBezTo>
                  <a:pt x="3019" y="10057"/>
                  <a:pt x="3018" y="10051"/>
                  <a:pt x="2953" y="9965"/>
                </a:cubicBezTo>
                <a:cubicBezTo>
                  <a:pt x="2919" y="9920"/>
                  <a:pt x="2886" y="9850"/>
                  <a:pt x="2878" y="9809"/>
                </a:cubicBezTo>
                <a:cubicBezTo>
                  <a:pt x="2850" y="9651"/>
                  <a:pt x="2766" y="9549"/>
                  <a:pt x="2548" y="9403"/>
                </a:cubicBezTo>
                <a:cubicBezTo>
                  <a:pt x="2430" y="9325"/>
                  <a:pt x="2311" y="9251"/>
                  <a:pt x="2282" y="9240"/>
                </a:cubicBezTo>
                <a:cubicBezTo>
                  <a:pt x="2253" y="9228"/>
                  <a:pt x="2149" y="9165"/>
                  <a:pt x="2051" y="9098"/>
                </a:cubicBezTo>
                <a:lnTo>
                  <a:pt x="1874" y="8976"/>
                </a:lnTo>
                <a:lnTo>
                  <a:pt x="1559" y="8976"/>
                </a:lnTo>
                <a:close/>
                <a:moveTo>
                  <a:pt x="6590" y="9243"/>
                </a:moveTo>
                <a:cubicBezTo>
                  <a:pt x="6109" y="9232"/>
                  <a:pt x="5137" y="9276"/>
                  <a:pt x="4720" y="9344"/>
                </a:cubicBezTo>
                <a:cubicBezTo>
                  <a:pt x="4463" y="9386"/>
                  <a:pt x="4267" y="9479"/>
                  <a:pt x="4236" y="9574"/>
                </a:cubicBezTo>
                <a:cubicBezTo>
                  <a:pt x="4202" y="9676"/>
                  <a:pt x="4163" y="10640"/>
                  <a:pt x="4147" y="11749"/>
                </a:cubicBezTo>
                <a:cubicBezTo>
                  <a:pt x="4131" y="12918"/>
                  <a:pt x="4141" y="13301"/>
                  <a:pt x="4191" y="13352"/>
                </a:cubicBezTo>
                <a:cubicBezTo>
                  <a:pt x="4234" y="13396"/>
                  <a:pt x="4420" y="13444"/>
                  <a:pt x="4804" y="13510"/>
                </a:cubicBezTo>
                <a:cubicBezTo>
                  <a:pt x="5119" y="13564"/>
                  <a:pt x="5134" y="13563"/>
                  <a:pt x="6217" y="13533"/>
                </a:cubicBezTo>
                <a:cubicBezTo>
                  <a:pt x="7060" y="13509"/>
                  <a:pt x="7104" y="13505"/>
                  <a:pt x="7195" y="13428"/>
                </a:cubicBezTo>
                <a:cubicBezTo>
                  <a:pt x="7281" y="13355"/>
                  <a:pt x="7307" y="13218"/>
                  <a:pt x="7305" y="12865"/>
                </a:cubicBezTo>
                <a:cubicBezTo>
                  <a:pt x="7305" y="12717"/>
                  <a:pt x="7313" y="12543"/>
                  <a:pt x="7325" y="12479"/>
                </a:cubicBezTo>
                <a:cubicBezTo>
                  <a:pt x="7353" y="12321"/>
                  <a:pt x="7353" y="12104"/>
                  <a:pt x="7324" y="12062"/>
                </a:cubicBezTo>
                <a:cubicBezTo>
                  <a:pt x="7310" y="12043"/>
                  <a:pt x="7292" y="11856"/>
                  <a:pt x="7282" y="11618"/>
                </a:cubicBezTo>
                <a:cubicBezTo>
                  <a:pt x="7273" y="11391"/>
                  <a:pt x="7259" y="11132"/>
                  <a:pt x="7252" y="11042"/>
                </a:cubicBezTo>
                <a:cubicBezTo>
                  <a:pt x="7244" y="10952"/>
                  <a:pt x="7236" y="10824"/>
                  <a:pt x="7234" y="10758"/>
                </a:cubicBezTo>
                <a:cubicBezTo>
                  <a:pt x="7232" y="10693"/>
                  <a:pt x="7222" y="10620"/>
                  <a:pt x="7212" y="10596"/>
                </a:cubicBezTo>
                <a:cubicBezTo>
                  <a:pt x="7201" y="10573"/>
                  <a:pt x="7186" y="10389"/>
                  <a:pt x="7177" y="10188"/>
                </a:cubicBezTo>
                <a:cubicBezTo>
                  <a:pt x="7168" y="9987"/>
                  <a:pt x="7157" y="9782"/>
                  <a:pt x="7153" y="9734"/>
                </a:cubicBezTo>
                <a:cubicBezTo>
                  <a:pt x="7149" y="9686"/>
                  <a:pt x="7144" y="9593"/>
                  <a:pt x="7142" y="9528"/>
                </a:cubicBezTo>
                <a:cubicBezTo>
                  <a:pt x="7138" y="9423"/>
                  <a:pt x="7130" y="9404"/>
                  <a:pt x="7064" y="9361"/>
                </a:cubicBezTo>
                <a:cubicBezTo>
                  <a:pt x="7023" y="9334"/>
                  <a:pt x="6968" y="9311"/>
                  <a:pt x="6942" y="9311"/>
                </a:cubicBezTo>
                <a:cubicBezTo>
                  <a:pt x="6916" y="9311"/>
                  <a:pt x="6883" y="9295"/>
                  <a:pt x="6869" y="9275"/>
                </a:cubicBezTo>
                <a:cubicBezTo>
                  <a:pt x="6856" y="9257"/>
                  <a:pt x="6750" y="9247"/>
                  <a:pt x="6590" y="9243"/>
                </a:cubicBezTo>
                <a:close/>
                <a:moveTo>
                  <a:pt x="21600" y="11800"/>
                </a:moveTo>
                <a:cubicBezTo>
                  <a:pt x="21446" y="11814"/>
                  <a:pt x="21309" y="11835"/>
                  <a:pt x="21256" y="11865"/>
                </a:cubicBezTo>
                <a:cubicBezTo>
                  <a:pt x="21186" y="11905"/>
                  <a:pt x="20863" y="12267"/>
                  <a:pt x="20733" y="12451"/>
                </a:cubicBezTo>
                <a:cubicBezTo>
                  <a:pt x="20687" y="12516"/>
                  <a:pt x="20603" y="12696"/>
                  <a:pt x="20547" y="12850"/>
                </a:cubicBezTo>
                <a:cubicBezTo>
                  <a:pt x="20446" y="13125"/>
                  <a:pt x="20444" y="13136"/>
                  <a:pt x="20434" y="13450"/>
                </a:cubicBezTo>
                <a:cubicBezTo>
                  <a:pt x="20423" y="13807"/>
                  <a:pt x="20449" y="13958"/>
                  <a:pt x="20585" y="14332"/>
                </a:cubicBezTo>
                <a:cubicBezTo>
                  <a:pt x="20623" y="14436"/>
                  <a:pt x="20661" y="14563"/>
                  <a:pt x="20669" y="14614"/>
                </a:cubicBezTo>
                <a:cubicBezTo>
                  <a:pt x="20677" y="14666"/>
                  <a:pt x="20697" y="14723"/>
                  <a:pt x="20714" y="14742"/>
                </a:cubicBezTo>
                <a:cubicBezTo>
                  <a:pt x="20730" y="14762"/>
                  <a:pt x="20744" y="14791"/>
                  <a:pt x="20744" y="14808"/>
                </a:cubicBezTo>
                <a:cubicBezTo>
                  <a:pt x="20744" y="14879"/>
                  <a:pt x="20939" y="15266"/>
                  <a:pt x="21021" y="15358"/>
                </a:cubicBezTo>
                <a:cubicBezTo>
                  <a:pt x="21171" y="15526"/>
                  <a:pt x="21315" y="15659"/>
                  <a:pt x="21402" y="15710"/>
                </a:cubicBezTo>
                <a:cubicBezTo>
                  <a:pt x="21432" y="15727"/>
                  <a:pt x="21511" y="15747"/>
                  <a:pt x="21600" y="15765"/>
                </a:cubicBezTo>
                <a:lnTo>
                  <a:pt x="21600" y="11800"/>
                </a:lnTo>
                <a:close/>
                <a:moveTo>
                  <a:pt x="17619" y="12451"/>
                </a:moveTo>
                <a:cubicBezTo>
                  <a:pt x="17575" y="12451"/>
                  <a:pt x="17542" y="12456"/>
                  <a:pt x="17518" y="12466"/>
                </a:cubicBezTo>
                <a:cubicBezTo>
                  <a:pt x="17479" y="12483"/>
                  <a:pt x="17388" y="12508"/>
                  <a:pt x="17317" y="12521"/>
                </a:cubicBezTo>
                <a:cubicBezTo>
                  <a:pt x="17156" y="12551"/>
                  <a:pt x="16997" y="12652"/>
                  <a:pt x="16861" y="12810"/>
                </a:cubicBezTo>
                <a:cubicBezTo>
                  <a:pt x="16804" y="12876"/>
                  <a:pt x="16746" y="12931"/>
                  <a:pt x="16733" y="12931"/>
                </a:cubicBezTo>
                <a:cubicBezTo>
                  <a:pt x="16690" y="12931"/>
                  <a:pt x="16599" y="13051"/>
                  <a:pt x="16525" y="13204"/>
                </a:cubicBezTo>
                <a:cubicBezTo>
                  <a:pt x="16485" y="13287"/>
                  <a:pt x="16405" y="13453"/>
                  <a:pt x="16347" y="13573"/>
                </a:cubicBezTo>
                <a:cubicBezTo>
                  <a:pt x="16289" y="13694"/>
                  <a:pt x="16216" y="13864"/>
                  <a:pt x="16185" y="13953"/>
                </a:cubicBezTo>
                <a:cubicBezTo>
                  <a:pt x="16130" y="14108"/>
                  <a:pt x="16128" y="14127"/>
                  <a:pt x="16133" y="14551"/>
                </a:cubicBezTo>
                <a:cubicBezTo>
                  <a:pt x="16139" y="15041"/>
                  <a:pt x="16159" y="15201"/>
                  <a:pt x="16246" y="15445"/>
                </a:cubicBezTo>
                <a:cubicBezTo>
                  <a:pt x="16279" y="15537"/>
                  <a:pt x="16306" y="15625"/>
                  <a:pt x="16306" y="15640"/>
                </a:cubicBezTo>
                <a:cubicBezTo>
                  <a:pt x="16306" y="15694"/>
                  <a:pt x="16502" y="16072"/>
                  <a:pt x="16612" y="16230"/>
                </a:cubicBezTo>
                <a:cubicBezTo>
                  <a:pt x="16697" y="16352"/>
                  <a:pt x="16719" y="16400"/>
                  <a:pt x="16703" y="16433"/>
                </a:cubicBezTo>
                <a:cubicBezTo>
                  <a:pt x="16693" y="16457"/>
                  <a:pt x="16683" y="16504"/>
                  <a:pt x="16683" y="16536"/>
                </a:cubicBezTo>
                <a:cubicBezTo>
                  <a:pt x="16683" y="16568"/>
                  <a:pt x="16668" y="16632"/>
                  <a:pt x="16651" y="16679"/>
                </a:cubicBezTo>
                <a:cubicBezTo>
                  <a:pt x="16614" y="16777"/>
                  <a:pt x="16617" y="16783"/>
                  <a:pt x="16732" y="16848"/>
                </a:cubicBezTo>
                <a:cubicBezTo>
                  <a:pt x="16886" y="16936"/>
                  <a:pt x="17066" y="16898"/>
                  <a:pt x="17175" y="16754"/>
                </a:cubicBezTo>
                <a:cubicBezTo>
                  <a:pt x="17214" y="16704"/>
                  <a:pt x="17232" y="16700"/>
                  <a:pt x="17342" y="16725"/>
                </a:cubicBezTo>
                <a:cubicBezTo>
                  <a:pt x="17495" y="16760"/>
                  <a:pt x="17858" y="16735"/>
                  <a:pt x="18054" y="16677"/>
                </a:cubicBezTo>
                <a:cubicBezTo>
                  <a:pt x="18134" y="16653"/>
                  <a:pt x="18248" y="16634"/>
                  <a:pt x="18306" y="16634"/>
                </a:cubicBezTo>
                <a:cubicBezTo>
                  <a:pt x="18437" y="16634"/>
                  <a:pt x="18469" y="16608"/>
                  <a:pt x="18474" y="16496"/>
                </a:cubicBezTo>
                <a:cubicBezTo>
                  <a:pt x="18478" y="16416"/>
                  <a:pt x="18616" y="16142"/>
                  <a:pt x="18653" y="16142"/>
                </a:cubicBezTo>
                <a:cubicBezTo>
                  <a:pt x="18673" y="16142"/>
                  <a:pt x="18838" y="15898"/>
                  <a:pt x="18940" y="15719"/>
                </a:cubicBezTo>
                <a:cubicBezTo>
                  <a:pt x="19011" y="15594"/>
                  <a:pt x="19039" y="15568"/>
                  <a:pt x="19133" y="15537"/>
                </a:cubicBezTo>
                <a:cubicBezTo>
                  <a:pt x="19335" y="15470"/>
                  <a:pt x="19403" y="15299"/>
                  <a:pt x="19365" y="14949"/>
                </a:cubicBezTo>
                <a:cubicBezTo>
                  <a:pt x="19353" y="14842"/>
                  <a:pt x="19346" y="14657"/>
                  <a:pt x="19349" y="14536"/>
                </a:cubicBezTo>
                <a:cubicBezTo>
                  <a:pt x="19351" y="14409"/>
                  <a:pt x="19343" y="14293"/>
                  <a:pt x="19329" y="14259"/>
                </a:cubicBezTo>
                <a:cubicBezTo>
                  <a:pt x="19315" y="14227"/>
                  <a:pt x="19299" y="14155"/>
                  <a:pt x="19291" y="14099"/>
                </a:cubicBezTo>
                <a:cubicBezTo>
                  <a:pt x="19277" y="13993"/>
                  <a:pt x="19212" y="13843"/>
                  <a:pt x="19096" y="13649"/>
                </a:cubicBezTo>
                <a:cubicBezTo>
                  <a:pt x="19059" y="13586"/>
                  <a:pt x="19021" y="13490"/>
                  <a:pt x="19014" y="13436"/>
                </a:cubicBezTo>
                <a:cubicBezTo>
                  <a:pt x="19000" y="13334"/>
                  <a:pt x="18935" y="13242"/>
                  <a:pt x="18577" y="12825"/>
                </a:cubicBezTo>
                <a:cubicBezTo>
                  <a:pt x="18368" y="12581"/>
                  <a:pt x="18239" y="12494"/>
                  <a:pt x="18085" y="12493"/>
                </a:cubicBezTo>
                <a:cubicBezTo>
                  <a:pt x="18022" y="12492"/>
                  <a:pt x="17884" y="12479"/>
                  <a:pt x="17780" y="12464"/>
                </a:cubicBezTo>
                <a:cubicBezTo>
                  <a:pt x="17716" y="12454"/>
                  <a:pt x="17662" y="12450"/>
                  <a:pt x="17619" y="12451"/>
                </a:cubicBezTo>
                <a:close/>
                <a:moveTo>
                  <a:pt x="14486" y="13115"/>
                </a:moveTo>
                <a:cubicBezTo>
                  <a:pt x="14439" y="13118"/>
                  <a:pt x="14388" y="13125"/>
                  <a:pt x="14343" y="13135"/>
                </a:cubicBezTo>
                <a:cubicBezTo>
                  <a:pt x="14065" y="13197"/>
                  <a:pt x="13327" y="13283"/>
                  <a:pt x="12748" y="13322"/>
                </a:cubicBezTo>
                <a:cubicBezTo>
                  <a:pt x="12281" y="13352"/>
                  <a:pt x="12142" y="13383"/>
                  <a:pt x="11969" y="13495"/>
                </a:cubicBezTo>
                <a:cubicBezTo>
                  <a:pt x="11883" y="13551"/>
                  <a:pt x="11805" y="13620"/>
                  <a:pt x="11798" y="13648"/>
                </a:cubicBezTo>
                <a:cubicBezTo>
                  <a:pt x="11790" y="13676"/>
                  <a:pt x="11793" y="14009"/>
                  <a:pt x="11804" y="14388"/>
                </a:cubicBezTo>
                <a:cubicBezTo>
                  <a:pt x="11816" y="14767"/>
                  <a:pt x="11836" y="15503"/>
                  <a:pt x="11849" y="16025"/>
                </a:cubicBezTo>
                <a:cubicBezTo>
                  <a:pt x="11879" y="17255"/>
                  <a:pt x="11903" y="17477"/>
                  <a:pt x="12016" y="17558"/>
                </a:cubicBezTo>
                <a:cubicBezTo>
                  <a:pt x="12052" y="17584"/>
                  <a:pt x="12216" y="17620"/>
                  <a:pt x="12418" y="17646"/>
                </a:cubicBezTo>
                <a:cubicBezTo>
                  <a:pt x="12605" y="17671"/>
                  <a:pt x="12767" y="17696"/>
                  <a:pt x="12779" y="17703"/>
                </a:cubicBezTo>
                <a:cubicBezTo>
                  <a:pt x="12790" y="17709"/>
                  <a:pt x="12833" y="17709"/>
                  <a:pt x="12873" y="17703"/>
                </a:cubicBezTo>
                <a:cubicBezTo>
                  <a:pt x="12914" y="17696"/>
                  <a:pt x="12994" y="17683"/>
                  <a:pt x="13051" y="17673"/>
                </a:cubicBezTo>
                <a:cubicBezTo>
                  <a:pt x="13109" y="17664"/>
                  <a:pt x="13223" y="17635"/>
                  <a:pt x="13305" y="17610"/>
                </a:cubicBezTo>
                <a:cubicBezTo>
                  <a:pt x="13449" y="17565"/>
                  <a:pt x="13454" y="17565"/>
                  <a:pt x="13513" y="17624"/>
                </a:cubicBezTo>
                <a:cubicBezTo>
                  <a:pt x="13614" y="17725"/>
                  <a:pt x="13764" y="17721"/>
                  <a:pt x="13853" y="17616"/>
                </a:cubicBezTo>
                <a:cubicBezTo>
                  <a:pt x="13908" y="17551"/>
                  <a:pt x="13934" y="17543"/>
                  <a:pt x="14083" y="17543"/>
                </a:cubicBezTo>
                <a:cubicBezTo>
                  <a:pt x="14261" y="17543"/>
                  <a:pt x="14591" y="17463"/>
                  <a:pt x="14719" y="17388"/>
                </a:cubicBezTo>
                <a:cubicBezTo>
                  <a:pt x="14761" y="17364"/>
                  <a:pt x="14810" y="17313"/>
                  <a:pt x="14827" y="17275"/>
                </a:cubicBezTo>
                <a:cubicBezTo>
                  <a:pt x="14871" y="17181"/>
                  <a:pt x="14906" y="16881"/>
                  <a:pt x="14906" y="16605"/>
                </a:cubicBezTo>
                <a:cubicBezTo>
                  <a:pt x="14906" y="16477"/>
                  <a:pt x="14916" y="16340"/>
                  <a:pt x="14929" y="16300"/>
                </a:cubicBezTo>
                <a:cubicBezTo>
                  <a:pt x="14946" y="16247"/>
                  <a:pt x="14946" y="16219"/>
                  <a:pt x="14929" y="16195"/>
                </a:cubicBezTo>
                <a:cubicBezTo>
                  <a:pt x="14912" y="16170"/>
                  <a:pt x="14916" y="16143"/>
                  <a:pt x="14946" y="16089"/>
                </a:cubicBezTo>
                <a:cubicBezTo>
                  <a:pt x="14998" y="15998"/>
                  <a:pt x="14998" y="15931"/>
                  <a:pt x="14947" y="15867"/>
                </a:cubicBezTo>
                <a:cubicBezTo>
                  <a:pt x="14886" y="15790"/>
                  <a:pt x="14864" y="15593"/>
                  <a:pt x="14855" y="15047"/>
                </a:cubicBezTo>
                <a:cubicBezTo>
                  <a:pt x="14848" y="14632"/>
                  <a:pt x="14852" y="14538"/>
                  <a:pt x="14880" y="14470"/>
                </a:cubicBezTo>
                <a:cubicBezTo>
                  <a:pt x="14912" y="14393"/>
                  <a:pt x="14911" y="14381"/>
                  <a:pt x="14859" y="14251"/>
                </a:cubicBezTo>
                <a:cubicBezTo>
                  <a:pt x="14821" y="14154"/>
                  <a:pt x="14800" y="14048"/>
                  <a:pt x="14791" y="13896"/>
                </a:cubicBezTo>
                <a:cubicBezTo>
                  <a:pt x="14783" y="13777"/>
                  <a:pt x="14755" y="13591"/>
                  <a:pt x="14728" y="13483"/>
                </a:cubicBezTo>
                <a:cubicBezTo>
                  <a:pt x="14701" y="13374"/>
                  <a:pt x="14683" y="13253"/>
                  <a:pt x="14688" y="13213"/>
                </a:cubicBezTo>
                <a:cubicBezTo>
                  <a:pt x="14698" y="13146"/>
                  <a:pt x="14691" y="13138"/>
                  <a:pt x="14601" y="13120"/>
                </a:cubicBezTo>
                <a:cubicBezTo>
                  <a:pt x="14574" y="13114"/>
                  <a:pt x="14532" y="13112"/>
                  <a:pt x="14486" y="13115"/>
                </a:cubicBezTo>
                <a:close/>
                <a:moveTo>
                  <a:pt x="8923" y="14210"/>
                </a:moveTo>
                <a:cubicBezTo>
                  <a:pt x="8700" y="14209"/>
                  <a:pt x="8592" y="14223"/>
                  <a:pt x="8446" y="14271"/>
                </a:cubicBezTo>
                <a:cubicBezTo>
                  <a:pt x="8343" y="14305"/>
                  <a:pt x="8237" y="14339"/>
                  <a:pt x="8211" y="14347"/>
                </a:cubicBezTo>
                <a:cubicBezTo>
                  <a:pt x="8147" y="14367"/>
                  <a:pt x="8107" y="14488"/>
                  <a:pt x="8070" y="14775"/>
                </a:cubicBezTo>
                <a:cubicBezTo>
                  <a:pt x="8053" y="14909"/>
                  <a:pt x="8030" y="15089"/>
                  <a:pt x="8018" y="15175"/>
                </a:cubicBezTo>
                <a:cubicBezTo>
                  <a:pt x="8006" y="15262"/>
                  <a:pt x="7996" y="15708"/>
                  <a:pt x="7996" y="16169"/>
                </a:cubicBezTo>
                <a:cubicBezTo>
                  <a:pt x="7996" y="16829"/>
                  <a:pt x="7989" y="17038"/>
                  <a:pt x="7964" y="17164"/>
                </a:cubicBezTo>
                <a:cubicBezTo>
                  <a:pt x="7909" y="17440"/>
                  <a:pt x="7905" y="17537"/>
                  <a:pt x="7940" y="17698"/>
                </a:cubicBezTo>
                <a:cubicBezTo>
                  <a:pt x="7959" y="17781"/>
                  <a:pt x="7979" y="17896"/>
                  <a:pt x="7985" y="17952"/>
                </a:cubicBezTo>
                <a:cubicBezTo>
                  <a:pt x="7994" y="18033"/>
                  <a:pt x="8015" y="18070"/>
                  <a:pt x="8089" y="18136"/>
                </a:cubicBezTo>
                <a:cubicBezTo>
                  <a:pt x="8167" y="18205"/>
                  <a:pt x="8217" y="18221"/>
                  <a:pt x="8408" y="18245"/>
                </a:cubicBezTo>
                <a:cubicBezTo>
                  <a:pt x="8533" y="18261"/>
                  <a:pt x="8691" y="18285"/>
                  <a:pt x="8760" y="18300"/>
                </a:cubicBezTo>
                <a:cubicBezTo>
                  <a:pt x="8829" y="18315"/>
                  <a:pt x="8975" y="18319"/>
                  <a:pt x="9084" y="18309"/>
                </a:cubicBezTo>
                <a:cubicBezTo>
                  <a:pt x="9303" y="18288"/>
                  <a:pt x="9503" y="18287"/>
                  <a:pt x="10162" y="18304"/>
                </a:cubicBezTo>
                <a:cubicBezTo>
                  <a:pt x="10740" y="18318"/>
                  <a:pt x="10719" y="18331"/>
                  <a:pt x="10838" y="17905"/>
                </a:cubicBezTo>
                <a:cubicBezTo>
                  <a:pt x="10933" y="17566"/>
                  <a:pt x="10943" y="17473"/>
                  <a:pt x="10895" y="17385"/>
                </a:cubicBezTo>
                <a:cubicBezTo>
                  <a:pt x="10878" y="17355"/>
                  <a:pt x="10872" y="17316"/>
                  <a:pt x="10879" y="17298"/>
                </a:cubicBezTo>
                <a:cubicBezTo>
                  <a:pt x="10887" y="17280"/>
                  <a:pt x="10896" y="17029"/>
                  <a:pt x="10900" y="16740"/>
                </a:cubicBezTo>
                <a:cubicBezTo>
                  <a:pt x="10904" y="16451"/>
                  <a:pt x="10908" y="16168"/>
                  <a:pt x="10909" y="16112"/>
                </a:cubicBezTo>
                <a:cubicBezTo>
                  <a:pt x="10910" y="16056"/>
                  <a:pt x="10909" y="15945"/>
                  <a:pt x="10906" y="15865"/>
                </a:cubicBezTo>
                <a:cubicBezTo>
                  <a:pt x="10902" y="15785"/>
                  <a:pt x="10907" y="15567"/>
                  <a:pt x="10916" y="15382"/>
                </a:cubicBezTo>
                <a:cubicBezTo>
                  <a:pt x="10938" y="14931"/>
                  <a:pt x="10914" y="14480"/>
                  <a:pt x="10867" y="14459"/>
                </a:cubicBezTo>
                <a:cubicBezTo>
                  <a:pt x="10848" y="14450"/>
                  <a:pt x="10771" y="14410"/>
                  <a:pt x="10696" y="14370"/>
                </a:cubicBezTo>
                <a:cubicBezTo>
                  <a:pt x="10603" y="14320"/>
                  <a:pt x="10538" y="14303"/>
                  <a:pt x="10488" y="14314"/>
                </a:cubicBezTo>
                <a:cubicBezTo>
                  <a:pt x="10448" y="14323"/>
                  <a:pt x="10326" y="14318"/>
                  <a:pt x="10216" y="14304"/>
                </a:cubicBezTo>
                <a:cubicBezTo>
                  <a:pt x="10106" y="14289"/>
                  <a:pt x="9842" y="14269"/>
                  <a:pt x="9629" y="14258"/>
                </a:cubicBezTo>
                <a:cubicBezTo>
                  <a:pt x="9416" y="14248"/>
                  <a:pt x="9235" y="14234"/>
                  <a:pt x="9227" y="14226"/>
                </a:cubicBezTo>
                <a:cubicBezTo>
                  <a:pt x="9218" y="14219"/>
                  <a:pt x="9082" y="14211"/>
                  <a:pt x="8923" y="14210"/>
                </a:cubicBezTo>
                <a:close/>
                <a:moveTo>
                  <a:pt x="5139" y="14482"/>
                </a:moveTo>
                <a:cubicBezTo>
                  <a:pt x="5064" y="14482"/>
                  <a:pt x="4990" y="14490"/>
                  <a:pt x="4927" y="14506"/>
                </a:cubicBezTo>
                <a:cubicBezTo>
                  <a:pt x="4751" y="14549"/>
                  <a:pt x="4547" y="14660"/>
                  <a:pt x="4399" y="14795"/>
                </a:cubicBezTo>
                <a:cubicBezTo>
                  <a:pt x="4235" y="14943"/>
                  <a:pt x="4067" y="15167"/>
                  <a:pt x="4051" y="15259"/>
                </a:cubicBezTo>
                <a:cubicBezTo>
                  <a:pt x="4043" y="15303"/>
                  <a:pt x="4015" y="15379"/>
                  <a:pt x="3990" y="15427"/>
                </a:cubicBezTo>
                <a:cubicBezTo>
                  <a:pt x="3964" y="15475"/>
                  <a:pt x="3911" y="15593"/>
                  <a:pt x="3873" y="15689"/>
                </a:cubicBezTo>
                <a:cubicBezTo>
                  <a:pt x="3834" y="15785"/>
                  <a:pt x="3786" y="15895"/>
                  <a:pt x="3765" y="15934"/>
                </a:cubicBezTo>
                <a:cubicBezTo>
                  <a:pt x="3744" y="15972"/>
                  <a:pt x="3716" y="16057"/>
                  <a:pt x="3703" y="16123"/>
                </a:cubicBezTo>
                <a:cubicBezTo>
                  <a:pt x="3691" y="16190"/>
                  <a:pt x="3659" y="16310"/>
                  <a:pt x="3633" y="16390"/>
                </a:cubicBezTo>
                <a:cubicBezTo>
                  <a:pt x="3607" y="16470"/>
                  <a:pt x="3573" y="16589"/>
                  <a:pt x="3558" y="16653"/>
                </a:cubicBezTo>
                <a:cubicBezTo>
                  <a:pt x="3543" y="16717"/>
                  <a:pt x="3514" y="16802"/>
                  <a:pt x="3493" y="16843"/>
                </a:cubicBezTo>
                <a:cubicBezTo>
                  <a:pt x="3472" y="16883"/>
                  <a:pt x="3449" y="16968"/>
                  <a:pt x="3442" y="17032"/>
                </a:cubicBezTo>
                <a:cubicBezTo>
                  <a:pt x="3435" y="17097"/>
                  <a:pt x="3422" y="17199"/>
                  <a:pt x="3413" y="17260"/>
                </a:cubicBezTo>
                <a:cubicBezTo>
                  <a:pt x="3386" y="17432"/>
                  <a:pt x="3422" y="17569"/>
                  <a:pt x="3507" y="17618"/>
                </a:cubicBezTo>
                <a:cubicBezTo>
                  <a:pt x="3546" y="17641"/>
                  <a:pt x="3583" y="17659"/>
                  <a:pt x="3589" y="17659"/>
                </a:cubicBezTo>
                <a:cubicBezTo>
                  <a:pt x="3595" y="17659"/>
                  <a:pt x="3624" y="17607"/>
                  <a:pt x="3653" y="17543"/>
                </a:cubicBezTo>
                <a:cubicBezTo>
                  <a:pt x="3682" y="17478"/>
                  <a:pt x="3716" y="17426"/>
                  <a:pt x="3728" y="17426"/>
                </a:cubicBezTo>
                <a:cubicBezTo>
                  <a:pt x="3774" y="17426"/>
                  <a:pt x="3929" y="17677"/>
                  <a:pt x="3952" y="17791"/>
                </a:cubicBezTo>
                <a:cubicBezTo>
                  <a:pt x="3978" y="17915"/>
                  <a:pt x="4008" y="17949"/>
                  <a:pt x="4239" y="18105"/>
                </a:cubicBezTo>
                <a:cubicBezTo>
                  <a:pt x="4424" y="18230"/>
                  <a:pt x="4909" y="18401"/>
                  <a:pt x="5192" y="18440"/>
                </a:cubicBezTo>
                <a:cubicBezTo>
                  <a:pt x="5553" y="18490"/>
                  <a:pt x="5864" y="18359"/>
                  <a:pt x="6108" y="18053"/>
                </a:cubicBezTo>
                <a:cubicBezTo>
                  <a:pt x="6166" y="17981"/>
                  <a:pt x="6220" y="17922"/>
                  <a:pt x="6230" y="17922"/>
                </a:cubicBezTo>
                <a:cubicBezTo>
                  <a:pt x="6247" y="17922"/>
                  <a:pt x="6299" y="17819"/>
                  <a:pt x="6417" y="17555"/>
                </a:cubicBezTo>
                <a:cubicBezTo>
                  <a:pt x="6440" y="17502"/>
                  <a:pt x="6474" y="17435"/>
                  <a:pt x="6492" y="17406"/>
                </a:cubicBezTo>
                <a:cubicBezTo>
                  <a:pt x="6510" y="17377"/>
                  <a:pt x="6546" y="17258"/>
                  <a:pt x="6570" y="17142"/>
                </a:cubicBezTo>
                <a:cubicBezTo>
                  <a:pt x="6630" y="16865"/>
                  <a:pt x="6642" y="16204"/>
                  <a:pt x="6589" y="16121"/>
                </a:cubicBezTo>
                <a:cubicBezTo>
                  <a:pt x="6571" y="16092"/>
                  <a:pt x="6513" y="15944"/>
                  <a:pt x="6460" y="15792"/>
                </a:cubicBezTo>
                <a:cubicBezTo>
                  <a:pt x="6406" y="15639"/>
                  <a:pt x="6351" y="15488"/>
                  <a:pt x="6337" y="15456"/>
                </a:cubicBezTo>
                <a:cubicBezTo>
                  <a:pt x="6190" y="15120"/>
                  <a:pt x="6147" y="15049"/>
                  <a:pt x="6037" y="14957"/>
                </a:cubicBezTo>
                <a:cubicBezTo>
                  <a:pt x="5972" y="14902"/>
                  <a:pt x="5887" y="14819"/>
                  <a:pt x="5848" y="14770"/>
                </a:cubicBezTo>
                <a:cubicBezTo>
                  <a:pt x="5808" y="14722"/>
                  <a:pt x="5765" y="14682"/>
                  <a:pt x="5752" y="14682"/>
                </a:cubicBezTo>
                <a:cubicBezTo>
                  <a:pt x="5739" y="14682"/>
                  <a:pt x="5714" y="14665"/>
                  <a:pt x="5695" y="14643"/>
                </a:cubicBezTo>
                <a:cubicBezTo>
                  <a:pt x="5613" y="14547"/>
                  <a:pt x="5366" y="14482"/>
                  <a:pt x="5139" y="14482"/>
                </a:cubicBezTo>
                <a:close/>
                <a:moveTo>
                  <a:pt x="1790" y="17120"/>
                </a:moveTo>
                <a:cubicBezTo>
                  <a:pt x="1557" y="17120"/>
                  <a:pt x="1521" y="17128"/>
                  <a:pt x="1298" y="17227"/>
                </a:cubicBezTo>
                <a:cubicBezTo>
                  <a:pt x="1166" y="17287"/>
                  <a:pt x="1025" y="17344"/>
                  <a:pt x="985" y="17355"/>
                </a:cubicBezTo>
                <a:cubicBezTo>
                  <a:pt x="893" y="17381"/>
                  <a:pt x="794" y="17469"/>
                  <a:pt x="539" y="17757"/>
                </a:cubicBezTo>
                <a:cubicBezTo>
                  <a:pt x="347" y="17974"/>
                  <a:pt x="197" y="18212"/>
                  <a:pt x="56" y="18527"/>
                </a:cubicBezTo>
                <a:lnTo>
                  <a:pt x="0" y="18651"/>
                </a:lnTo>
                <a:lnTo>
                  <a:pt x="0" y="19772"/>
                </a:lnTo>
                <a:lnTo>
                  <a:pt x="0" y="20894"/>
                </a:lnTo>
                <a:lnTo>
                  <a:pt x="74" y="21076"/>
                </a:lnTo>
                <a:cubicBezTo>
                  <a:pt x="114" y="21176"/>
                  <a:pt x="182" y="21335"/>
                  <a:pt x="224" y="21429"/>
                </a:cubicBezTo>
                <a:lnTo>
                  <a:pt x="299" y="21600"/>
                </a:lnTo>
                <a:lnTo>
                  <a:pt x="3737" y="21600"/>
                </a:lnTo>
                <a:lnTo>
                  <a:pt x="3828" y="21405"/>
                </a:lnTo>
                <a:cubicBezTo>
                  <a:pt x="3938" y="21171"/>
                  <a:pt x="3968" y="21075"/>
                  <a:pt x="4010" y="20827"/>
                </a:cubicBezTo>
                <a:cubicBezTo>
                  <a:pt x="4038" y="20657"/>
                  <a:pt x="4037" y="20627"/>
                  <a:pt x="4008" y="20528"/>
                </a:cubicBezTo>
                <a:cubicBezTo>
                  <a:pt x="3985" y="20451"/>
                  <a:pt x="3973" y="20293"/>
                  <a:pt x="3968" y="19989"/>
                </a:cubicBezTo>
                <a:cubicBezTo>
                  <a:pt x="3964" y="19753"/>
                  <a:pt x="3955" y="19548"/>
                  <a:pt x="3948" y="19533"/>
                </a:cubicBezTo>
                <a:cubicBezTo>
                  <a:pt x="3942" y="19518"/>
                  <a:pt x="3927" y="19417"/>
                  <a:pt x="3916" y="19310"/>
                </a:cubicBezTo>
                <a:cubicBezTo>
                  <a:pt x="3905" y="19203"/>
                  <a:pt x="3884" y="19094"/>
                  <a:pt x="3869" y="19069"/>
                </a:cubicBezTo>
                <a:cubicBezTo>
                  <a:pt x="3854" y="19044"/>
                  <a:pt x="3842" y="19009"/>
                  <a:pt x="3841" y="18991"/>
                </a:cubicBezTo>
                <a:cubicBezTo>
                  <a:pt x="3839" y="18865"/>
                  <a:pt x="3545" y="18264"/>
                  <a:pt x="3366" y="18019"/>
                </a:cubicBezTo>
                <a:cubicBezTo>
                  <a:pt x="3145" y="17716"/>
                  <a:pt x="2741" y="17413"/>
                  <a:pt x="2336" y="17244"/>
                </a:cubicBezTo>
                <a:cubicBezTo>
                  <a:pt x="2062" y="17130"/>
                  <a:pt x="2024" y="17121"/>
                  <a:pt x="1790" y="17120"/>
                </a:cubicBezTo>
                <a:close/>
                <a:moveTo>
                  <a:pt x="21593" y="17847"/>
                </a:moveTo>
                <a:cubicBezTo>
                  <a:pt x="21546" y="17857"/>
                  <a:pt x="21451" y="17872"/>
                  <a:pt x="21382" y="17880"/>
                </a:cubicBezTo>
                <a:cubicBezTo>
                  <a:pt x="21170" y="17907"/>
                  <a:pt x="20977" y="18001"/>
                  <a:pt x="20912" y="18109"/>
                </a:cubicBezTo>
                <a:cubicBezTo>
                  <a:pt x="20898" y="18134"/>
                  <a:pt x="20878" y="18148"/>
                  <a:pt x="20868" y="18140"/>
                </a:cubicBezTo>
                <a:cubicBezTo>
                  <a:pt x="20825" y="18102"/>
                  <a:pt x="20634" y="18324"/>
                  <a:pt x="20442" y="18635"/>
                </a:cubicBezTo>
                <a:cubicBezTo>
                  <a:pt x="20268" y="18917"/>
                  <a:pt x="20228" y="19000"/>
                  <a:pt x="20194" y="19154"/>
                </a:cubicBezTo>
                <a:cubicBezTo>
                  <a:pt x="20139" y="19402"/>
                  <a:pt x="20118" y="19461"/>
                  <a:pt x="20027" y="19625"/>
                </a:cubicBezTo>
                <a:cubicBezTo>
                  <a:pt x="19942" y="19778"/>
                  <a:pt x="19937" y="19793"/>
                  <a:pt x="19969" y="19837"/>
                </a:cubicBezTo>
                <a:cubicBezTo>
                  <a:pt x="19982" y="19856"/>
                  <a:pt x="19981" y="19898"/>
                  <a:pt x="19964" y="19961"/>
                </a:cubicBezTo>
                <a:cubicBezTo>
                  <a:pt x="19942" y="20041"/>
                  <a:pt x="19943" y="20069"/>
                  <a:pt x="19971" y="20136"/>
                </a:cubicBezTo>
                <a:cubicBezTo>
                  <a:pt x="19994" y="20191"/>
                  <a:pt x="19998" y="20240"/>
                  <a:pt x="19986" y="20302"/>
                </a:cubicBezTo>
                <a:cubicBezTo>
                  <a:pt x="19960" y="20439"/>
                  <a:pt x="19984" y="20566"/>
                  <a:pt x="20107" y="20950"/>
                </a:cubicBezTo>
                <a:cubicBezTo>
                  <a:pt x="20124" y="21001"/>
                  <a:pt x="20132" y="21074"/>
                  <a:pt x="20125" y="21112"/>
                </a:cubicBezTo>
                <a:cubicBezTo>
                  <a:pt x="20114" y="21172"/>
                  <a:pt x="20138" y="21212"/>
                  <a:pt x="20287" y="21389"/>
                </a:cubicBezTo>
                <a:lnTo>
                  <a:pt x="20461" y="21597"/>
                </a:lnTo>
                <a:lnTo>
                  <a:pt x="21594" y="21598"/>
                </a:lnTo>
                <a:lnTo>
                  <a:pt x="21600" y="21598"/>
                </a:lnTo>
                <a:lnTo>
                  <a:pt x="21600" y="17847"/>
                </a:lnTo>
                <a:cubicBezTo>
                  <a:pt x="21598" y="17848"/>
                  <a:pt x="21595" y="17847"/>
                  <a:pt x="21593" y="17847"/>
                </a:cubicBezTo>
                <a:close/>
                <a:moveTo>
                  <a:pt x="16128" y="17983"/>
                </a:moveTo>
                <a:cubicBezTo>
                  <a:pt x="16078" y="17983"/>
                  <a:pt x="16042" y="17986"/>
                  <a:pt x="16024" y="17992"/>
                </a:cubicBezTo>
                <a:cubicBezTo>
                  <a:pt x="15964" y="18013"/>
                  <a:pt x="15885" y="18185"/>
                  <a:pt x="15835" y="18404"/>
                </a:cubicBezTo>
                <a:cubicBezTo>
                  <a:pt x="15817" y="18484"/>
                  <a:pt x="15790" y="18583"/>
                  <a:pt x="15775" y="18623"/>
                </a:cubicBezTo>
                <a:cubicBezTo>
                  <a:pt x="15730" y="18742"/>
                  <a:pt x="15682" y="19027"/>
                  <a:pt x="15657" y="19323"/>
                </a:cubicBezTo>
                <a:cubicBezTo>
                  <a:pt x="15644" y="19476"/>
                  <a:pt x="15616" y="19699"/>
                  <a:pt x="15595" y="19819"/>
                </a:cubicBezTo>
                <a:cubicBezTo>
                  <a:pt x="15552" y="20058"/>
                  <a:pt x="15521" y="20362"/>
                  <a:pt x="15500" y="20764"/>
                </a:cubicBezTo>
                <a:cubicBezTo>
                  <a:pt x="15489" y="20969"/>
                  <a:pt x="15477" y="21034"/>
                  <a:pt x="15443" y="21082"/>
                </a:cubicBezTo>
                <a:cubicBezTo>
                  <a:pt x="15408" y="21131"/>
                  <a:pt x="15405" y="21152"/>
                  <a:pt x="15424" y="21195"/>
                </a:cubicBezTo>
                <a:cubicBezTo>
                  <a:pt x="15437" y="21225"/>
                  <a:pt x="15448" y="21328"/>
                  <a:pt x="15448" y="21425"/>
                </a:cubicBezTo>
                <a:lnTo>
                  <a:pt x="15448" y="21600"/>
                </a:lnTo>
                <a:lnTo>
                  <a:pt x="18375" y="21600"/>
                </a:lnTo>
                <a:lnTo>
                  <a:pt x="18419" y="21502"/>
                </a:lnTo>
                <a:cubicBezTo>
                  <a:pt x="18466" y="21394"/>
                  <a:pt x="18474" y="21294"/>
                  <a:pt x="18439" y="21263"/>
                </a:cubicBezTo>
                <a:cubicBezTo>
                  <a:pt x="18409" y="21237"/>
                  <a:pt x="18431" y="21079"/>
                  <a:pt x="18474" y="21013"/>
                </a:cubicBezTo>
                <a:cubicBezTo>
                  <a:pt x="18494" y="20983"/>
                  <a:pt x="18505" y="20922"/>
                  <a:pt x="18502" y="20865"/>
                </a:cubicBezTo>
                <a:cubicBezTo>
                  <a:pt x="18499" y="20812"/>
                  <a:pt x="18511" y="20722"/>
                  <a:pt x="18530" y="20666"/>
                </a:cubicBezTo>
                <a:cubicBezTo>
                  <a:pt x="18551" y="20603"/>
                  <a:pt x="18563" y="20491"/>
                  <a:pt x="18562" y="20374"/>
                </a:cubicBezTo>
                <a:cubicBezTo>
                  <a:pt x="18561" y="20255"/>
                  <a:pt x="18577" y="20114"/>
                  <a:pt x="18605" y="19994"/>
                </a:cubicBezTo>
                <a:cubicBezTo>
                  <a:pt x="18642" y="19838"/>
                  <a:pt x="18651" y="19720"/>
                  <a:pt x="18655" y="19321"/>
                </a:cubicBezTo>
                <a:cubicBezTo>
                  <a:pt x="18660" y="18957"/>
                  <a:pt x="18654" y="18825"/>
                  <a:pt x="18634" y="18790"/>
                </a:cubicBezTo>
                <a:cubicBezTo>
                  <a:pt x="18615" y="18759"/>
                  <a:pt x="18614" y="18739"/>
                  <a:pt x="18629" y="18726"/>
                </a:cubicBezTo>
                <a:cubicBezTo>
                  <a:pt x="18655" y="18703"/>
                  <a:pt x="18658" y="18535"/>
                  <a:pt x="18631" y="18535"/>
                </a:cubicBezTo>
                <a:cubicBezTo>
                  <a:pt x="18592" y="18535"/>
                  <a:pt x="17923" y="18355"/>
                  <a:pt x="17805" y="18313"/>
                </a:cubicBezTo>
                <a:cubicBezTo>
                  <a:pt x="17517" y="18210"/>
                  <a:pt x="17071" y="18092"/>
                  <a:pt x="16808" y="18050"/>
                </a:cubicBezTo>
                <a:cubicBezTo>
                  <a:pt x="16552" y="18009"/>
                  <a:pt x="16279" y="17983"/>
                  <a:pt x="16128" y="17983"/>
                </a:cubicBezTo>
                <a:close/>
                <a:moveTo>
                  <a:pt x="12174" y="19018"/>
                </a:moveTo>
                <a:cubicBezTo>
                  <a:pt x="12141" y="19014"/>
                  <a:pt x="12122" y="19014"/>
                  <a:pt x="12114" y="19018"/>
                </a:cubicBezTo>
                <a:cubicBezTo>
                  <a:pt x="12005" y="19077"/>
                  <a:pt x="11828" y="19937"/>
                  <a:pt x="11636" y="21337"/>
                </a:cubicBezTo>
                <a:cubicBezTo>
                  <a:pt x="11624" y="21425"/>
                  <a:pt x="11610" y="21521"/>
                  <a:pt x="11604" y="21549"/>
                </a:cubicBezTo>
                <a:cubicBezTo>
                  <a:pt x="11594" y="21597"/>
                  <a:pt x="11675" y="21600"/>
                  <a:pt x="13079" y="21600"/>
                </a:cubicBezTo>
                <a:lnTo>
                  <a:pt x="14564" y="21600"/>
                </a:lnTo>
                <a:lnTo>
                  <a:pt x="14565" y="21485"/>
                </a:lnTo>
                <a:cubicBezTo>
                  <a:pt x="14565" y="21422"/>
                  <a:pt x="14580" y="21288"/>
                  <a:pt x="14597" y="21186"/>
                </a:cubicBezTo>
                <a:cubicBezTo>
                  <a:pt x="14614" y="21085"/>
                  <a:pt x="14633" y="20892"/>
                  <a:pt x="14640" y="20757"/>
                </a:cubicBezTo>
                <a:cubicBezTo>
                  <a:pt x="14646" y="20623"/>
                  <a:pt x="14663" y="20495"/>
                  <a:pt x="14676" y="20472"/>
                </a:cubicBezTo>
                <a:cubicBezTo>
                  <a:pt x="14690" y="20448"/>
                  <a:pt x="14695" y="20383"/>
                  <a:pt x="14688" y="20308"/>
                </a:cubicBezTo>
                <a:cubicBezTo>
                  <a:pt x="14652" y="19940"/>
                  <a:pt x="14626" y="19742"/>
                  <a:pt x="14607" y="19693"/>
                </a:cubicBezTo>
                <a:cubicBezTo>
                  <a:pt x="14574" y="19606"/>
                  <a:pt x="14379" y="19500"/>
                  <a:pt x="14189" y="19465"/>
                </a:cubicBezTo>
                <a:cubicBezTo>
                  <a:pt x="13999" y="19430"/>
                  <a:pt x="13303" y="19274"/>
                  <a:pt x="12852" y="19164"/>
                </a:cubicBezTo>
                <a:cubicBezTo>
                  <a:pt x="12487" y="19075"/>
                  <a:pt x="12272" y="19028"/>
                  <a:pt x="12174" y="19018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71" name="You can buy ____    _"/>
          <p:cNvSpPr txBox="1"/>
          <p:nvPr/>
        </p:nvSpPr>
        <p:spPr>
          <a:xfrm>
            <a:off x="647209" y="5792488"/>
            <a:ext cx="13479388" cy="401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1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You can buy </a:t>
            </a:r>
            <a:r>
              <a:rPr>
                <a:solidFill>
                  <a:srgbClr val="DFEED4"/>
                </a:solidFill>
              </a:rPr>
              <a:t>____    _</a:t>
            </a:r>
          </a:p>
        </p:txBody>
      </p:sp>
      <p:sp>
        <p:nvSpPr>
          <p:cNvPr id="172" name="Chocolate"/>
          <p:cNvSpPr txBox="1"/>
          <p:nvPr>
            <p:ph type="body" sz="quarter" idx="4294967295"/>
          </p:nvPr>
        </p:nvSpPr>
        <p:spPr>
          <a:xfrm>
            <a:off x="8744704" y="6181390"/>
            <a:ext cx="5635578" cy="1882177"/>
          </a:xfrm>
          <a:prstGeom prst="rect">
            <a:avLst/>
          </a:prstGeom>
        </p:spPr>
        <p:txBody>
          <a:bodyPr lIns="88900" tIns="88900" rIns="88900" bIns="88900"/>
          <a:lstStyle>
            <a:lvl1pPr marL="0" indent="0" algn="ctr" defTabSz="457200">
              <a:spcBef>
                <a:spcPts val="0"/>
              </a:spcBef>
              <a:buClrTx/>
              <a:buSzTx/>
              <a:buNone/>
              <a:defRPr sz="7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Chocolate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You can eat _____"/>
          <p:cNvSpPr txBox="1"/>
          <p:nvPr/>
        </p:nvSpPr>
        <p:spPr>
          <a:xfrm>
            <a:off x="288413" y="5829299"/>
            <a:ext cx="11622368" cy="205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13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You can eat </a:t>
            </a:r>
            <a:r>
              <a:rPr>
                <a:solidFill>
                  <a:srgbClr val="DFEED4"/>
                </a:solidFill>
              </a:rPr>
              <a:t>_____</a:t>
            </a:r>
          </a:p>
        </p:txBody>
      </p:sp>
      <p:pic>
        <p:nvPicPr>
          <p:cNvPr id="175" name="Google Shape;129;p21" descr="Google Shape;129;p21"/>
          <p:cNvPicPr>
            <a:picLocks noChangeAspect="1"/>
          </p:cNvPicPr>
          <p:nvPr/>
        </p:nvPicPr>
        <p:blipFill>
          <a:blip r:embed="rId2">
            <a:extLst/>
          </a:blip>
          <a:srcRect l="12210" t="35539" r="28647" b="0"/>
          <a:stretch>
            <a:fillRect/>
          </a:stretch>
        </p:blipFill>
        <p:spPr>
          <a:xfrm>
            <a:off x="13296976" y="1653778"/>
            <a:ext cx="17155320" cy="12062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403" y="0"/>
                </a:moveTo>
                <a:cubicBezTo>
                  <a:pt x="7320" y="26"/>
                  <a:pt x="7227" y="54"/>
                  <a:pt x="7186" y="64"/>
                </a:cubicBezTo>
                <a:cubicBezTo>
                  <a:pt x="6990" y="110"/>
                  <a:pt x="6060" y="496"/>
                  <a:pt x="6015" y="550"/>
                </a:cubicBezTo>
                <a:cubicBezTo>
                  <a:pt x="5990" y="581"/>
                  <a:pt x="5940" y="618"/>
                  <a:pt x="5904" y="633"/>
                </a:cubicBezTo>
                <a:cubicBezTo>
                  <a:pt x="5812" y="672"/>
                  <a:pt x="5761" y="871"/>
                  <a:pt x="5717" y="1371"/>
                </a:cubicBezTo>
                <a:cubicBezTo>
                  <a:pt x="5699" y="1571"/>
                  <a:pt x="5704" y="1763"/>
                  <a:pt x="5735" y="2028"/>
                </a:cubicBezTo>
                <a:cubicBezTo>
                  <a:pt x="5779" y="2412"/>
                  <a:pt x="5935" y="3068"/>
                  <a:pt x="5999" y="3141"/>
                </a:cubicBezTo>
                <a:cubicBezTo>
                  <a:pt x="6019" y="3164"/>
                  <a:pt x="6078" y="3271"/>
                  <a:pt x="6131" y="3380"/>
                </a:cubicBezTo>
                <a:cubicBezTo>
                  <a:pt x="6229" y="3581"/>
                  <a:pt x="6322" y="3661"/>
                  <a:pt x="6437" y="3644"/>
                </a:cubicBezTo>
                <a:cubicBezTo>
                  <a:pt x="6499" y="3634"/>
                  <a:pt x="6501" y="3646"/>
                  <a:pt x="6494" y="4064"/>
                </a:cubicBezTo>
                <a:cubicBezTo>
                  <a:pt x="6489" y="4301"/>
                  <a:pt x="6481" y="4507"/>
                  <a:pt x="6475" y="4521"/>
                </a:cubicBezTo>
                <a:cubicBezTo>
                  <a:pt x="6468" y="4535"/>
                  <a:pt x="6482" y="4761"/>
                  <a:pt x="6506" y="5024"/>
                </a:cubicBezTo>
                <a:cubicBezTo>
                  <a:pt x="6530" y="5287"/>
                  <a:pt x="6541" y="5530"/>
                  <a:pt x="6532" y="5565"/>
                </a:cubicBezTo>
                <a:cubicBezTo>
                  <a:pt x="6522" y="5599"/>
                  <a:pt x="6528" y="5678"/>
                  <a:pt x="6545" y="5740"/>
                </a:cubicBezTo>
                <a:cubicBezTo>
                  <a:pt x="6562" y="5801"/>
                  <a:pt x="6583" y="5929"/>
                  <a:pt x="6593" y="6025"/>
                </a:cubicBezTo>
                <a:cubicBezTo>
                  <a:pt x="6615" y="6240"/>
                  <a:pt x="6589" y="6263"/>
                  <a:pt x="6265" y="6319"/>
                </a:cubicBezTo>
                <a:cubicBezTo>
                  <a:pt x="6135" y="6342"/>
                  <a:pt x="5938" y="6399"/>
                  <a:pt x="5828" y="6446"/>
                </a:cubicBezTo>
                <a:cubicBezTo>
                  <a:pt x="5533" y="6572"/>
                  <a:pt x="5514" y="6624"/>
                  <a:pt x="5475" y="7391"/>
                </a:cubicBezTo>
                <a:cubicBezTo>
                  <a:pt x="5442" y="8039"/>
                  <a:pt x="5452" y="8798"/>
                  <a:pt x="5506" y="9712"/>
                </a:cubicBezTo>
                <a:cubicBezTo>
                  <a:pt x="5541" y="10294"/>
                  <a:pt x="5574" y="10488"/>
                  <a:pt x="5660" y="10618"/>
                </a:cubicBezTo>
                <a:cubicBezTo>
                  <a:pt x="5691" y="10665"/>
                  <a:pt x="5707" y="10715"/>
                  <a:pt x="5697" y="10729"/>
                </a:cubicBezTo>
                <a:cubicBezTo>
                  <a:pt x="5687" y="10744"/>
                  <a:pt x="5688" y="10788"/>
                  <a:pt x="5700" y="10829"/>
                </a:cubicBezTo>
                <a:cubicBezTo>
                  <a:pt x="5712" y="10869"/>
                  <a:pt x="5720" y="10999"/>
                  <a:pt x="5717" y="11117"/>
                </a:cubicBezTo>
                <a:cubicBezTo>
                  <a:pt x="5711" y="11312"/>
                  <a:pt x="5755" y="11577"/>
                  <a:pt x="5809" y="11683"/>
                </a:cubicBezTo>
                <a:cubicBezTo>
                  <a:pt x="5820" y="11706"/>
                  <a:pt x="5839" y="11795"/>
                  <a:pt x="5850" y="11881"/>
                </a:cubicBezTo>
                <a:cubicBezTo>
                  <a:pt x="5865" y="11984"/>
                  <a:pt x="5901" y="12066"/>
                  <a:pt x="5957" y="12124"/>
                </a:cubicBezTo>
                <a:cubicBezTo>
                  <a:pt x="6064" y="12232"/>
                  <a:pt x="6100" y="12443"/>
                  <a:pt x="6034" y="12580"/>
                </a:cubicBezTo>
                <a:cubicBezTo>
                  <a:pt x="6000" y="12652"/>
                  <a:pt x="5988" y="12801"/>
                  <a:pt x="5986" y="13180"/>
                </a:cubicBezTo>
                <a:cubicBezTo>
                  <a:pt x="5983" y="13704"/>
                  <a:pt x="5963" y="13994"/>
                  <a:pt x="5923" y="14065"/>
                </a:cubicBezTo>
                <a:cubicBezTo>
                  <a:pt x="5910" y="14087"/>
                  <a:pt x="5907" y="14194"/>
                  <a:pt x="5916" y="14303"/>
                </a:cubicBezTo>
                <a:cubicBezTo>
                  <a:pt x="5930" y="14479"/>
                  <a:pt x="5943" y="14505"/>
                  <a:pt x="6032" y="14557"/>
                </a:cubicBezTo>
                <a:cubicBezTo>
                  <a:pt x="6088" y="14589"/>
                  <a:pt x="6133" y="14630"/>
                  <a:pt x="6133" y="14649"/>
                </a:cubicBezTo>
                <a:cubicBezTo>
                  <a:pt x="6133" y="14724"/>
                  <a:pt x="6312" y="14821"/>
                  <a:pt x="6548" y="14872"/>
                </a:cubicBezTo>
                <a:cubicBezTo>
                  <a:pt x="6756" y="14917"/>
                  <a:pt x="6800" y="14940"/>
                  <a:pt x="6821" y="15015"/>
                </a:cubicBezTo>
                <a:cubicBezTo>
                  <a:pt x="6853" y="15130"/>
                  <a:pt x="6852" y="16130"/>
                  <a:pt x="6820" y="16158"/>
                </a:cubicBezTo>
                <a:cubicBezTo>
                  <a:pt x="6807" y="16169"/>
                  <a:pt x="6648" y="16077"/>
                  <a:pt x="6466" y="15953"/>
                </a:cubicBezTo>
                <a:cubicBezTo>
                  <a:pt x="6285" y="15829"/>
                  <a:pt x="6051" y="15698"/>
                  <a:pt x="5948" y="15663"/>
                </a:cubicBezTo>
                <a:cubicBezTo>
                  <a:pt x="5845" y="15628"/>
                  <a:pt x="5706" y="15580"/>
                  <a:pt x="5641" y="15558"/>
                </a:cubicBezTo>
                <a:cubicBezTo>
                  <a:pt x="5575" y="15535"/>
                  <a:pt x="5465" y="15528"/>
                  <a:pt x="5396" y="15542"/>
                </a:cubicBezTo>
                <a:cubicBezTo>
                  <a:pt x="5326" y="15556"/>
                  <a:pt x="5244" y="15548"/>
                  <a:pt x="5211" y="15524"/>
                </a:cubicBezTo>
                <a:cubicBezTo>
                  <a:pt x="5146" y="15476"/>
                  <a:pt x="5149" y="15444"/>
                  <a:pt x="5267" y="15016"/>
                </a:cubicBezTo>
                <a:cubicBezTo>
                  <a:pt x="5372" y="14637"/>
                  <a:pt x="5292" y="14352"/>
                  <a:pt x="5029" y="14167"/>
                </a:cubicBezTo>
                <a:cubicBezTo>
                  <a:pt x="4955" y="14115"/>
                  <a:pt x="4909" y="14049"/>
                  <a:pt x="4895" y="13974"/>
                </a:cubicBezTo>
                <a:cubicBezTo>
                  <a:pt x="4861" y="13795"/>
                  <a:pt x="4851" y="13497"/>
                  <a:pt x="4878" y="13450"/>
                </a:cubicBezTo>
                <a:cubicBezTo>
                  <a:pt x="4930" y="13357"/>
                  <a:pt x="4940" y="13191"/>
                  <a:pt x="4895" y="13167"/>
                </a:cubicBezTo>
                <a:cubicBezTo>
                  <a:pt x="4870" y="13154"/>
                  <a:pt x="4850" y="13108"/>
                  <a:pt x="4850" y="13065"/>
                </a:cubicBezTo>
                <a:cubicBezTo>
                  <a:pt x="4850" y="13022"/>
                  <a:pt x="4830" y="12963"/>
                  <a:pt x="4806" y="12935"/>
                </a:cubicBezTo>
                <a:cubicBezTo>
                  <a:pt x="4781" y="12907"/>
                  <a:pt x="4746" y="12811"/>
                  <a:pt x="4729" y="12721"/>
                </a:cubicBezTo>
                <a:cubicBezTo>
                  <a:pt x="4702" y="12587"/>
                  <a:pt x="4705" y="12544"/>
                  <a:pt x="4744" y="12486"/>
                </a:cubicBezTo>
                <a:cubicBezTo>
                  <a:pt x="4769" y="12447"/>
                  <a:pt x="4790" y="12374"/>
                  <a:pt x="4790" y="12323"/>
                </a:cubicBezTo>
                <a:cubicBezTo>
                  <a:pt x="4790" y="12273"/>
                  <a:pt x="4805" y="12194"/>
                  <a:pt x="4823" y="12148"/>
                </a:cubicBezTo>
                <a:cubicBezTo>
                  <a:pt x="4841" y="12102"/>
                  <a:pt x="4860" y="11988"/>
                  <a:pt x="4866" y="11894"/>
                </a:cubicBezTo>
                <a:cubicBezTo>
                  <a:pt x="4872" y="11801"/>
                  <a:pt x="4884" y="11613"/>
                  <a:pt x="4893" y="11478"/>
                </a:cubicBezTo>
                <a:cubicBezTo>
                  <a:pt x="4901" y="11342"/>
                  <a:pt x="4916" y="11163"/>
                  <a:pt x="4926" y="11080"/>
                </a:cubicBezTo>
                <a:cubicBezTo>
                  <a:pt x="4940" y="10960"/>
                  <a:pt x="4932" y="10913"/>
                  <a:pt x="4886" y="10859"/>
                </a:cubicBezTo>
                <a:cubicBezTo>
                  <a:pt x="4827" y="10790"/>
                  <a:pt x="4827" y="10788"/>
                  <a:pt x="4885" y="10654"/>
                </a:cubicBezTo>
                <a:cubicBezTo>
                  <a:pt x="4916" y="10580"/>
                  <a:pt x="4963" y="10496"/>
                  <a:pt x="4987" y="10468"/>
                </a:cubicBezTo>
                <a:cubicBezTo>
                  <a:pt x="5054" y="10391"/>
                  <a:pt x="5118" y="10153"/>
                  <a:pt x="5118" y="9982"/>
                </a:cubicBezTo>
                <a:cubicBezTo>
                  <a:pt x="5118" y="9898"/>
                  <a:pt x="5138" y="9794"/>
                  <a:pt x="5162" y="9750"/>
                </a:cubicBezTo>
                <a:cubicBezTo>
                  <a:pt x="5221" y="9644"/>
                  <a:pt x="5219" y="9623"/>
                  <a:pt x="5148" y="9597"/>
                </a:cubicBezTo>
                <a:cubicBezTo>
                  <a:pt x="5113" y="9584"/>
                  <a:pt x="5088" y="9541"/>
                  <a:pt x="5088" y="9489"/>
                </a:cubicBezTo>
                <a:cubicBezTo>
                  <a:pt x="5088" y="9414"/>
                  <a:pt x="4950" y="9099"/>
                  <a:pt x="4834" y="8911"/>
                </a:cubicBezTo>
                <a:cubicBezTo>
                  <a:pt x="4813" y="8877"/>
                  <a:pt x="4775" y="8749"/>
                  <a:pt x="4749" y="8627"/>
                </a:cubicBezTo>
                <a:cubicBezTo>
                  <a:pt x="4722" y="8505"/>
                  <a:pt x="4683" y="8366"/>
                  <a:pt x="4661" y="8319"/>
                </a:cubicBezTo>
                <a:cubicBezTo>
                  <a:pt x="4639" y="8272"/>
                  <a:pt x="4604" y="8165"/>
                  <a:pt x="4584" y="8081"/>
                </a:cubicBezTo>
                <a:cubicBezTo>
                  <a:pt x="4564" y="7998"/>
                  <a:pt x="4514" y="7860"/>
                  <a:pt x="4472" y="7775"/>
                </a:cubicBezTo>
                <a:cubicBezTo>
                  <a:pt x="4430" y="7690"/>
                  <a:pt x="4378" y="7537"/>
                  <a:pt x="4357" y="7435"/>
                </a:cubicBezTo>
                <a:cubicBezTo>
                  <a:pt x="4293" y="7128"/>
                  <a:pt x="4238" y="6948"/>
                  <a:pt x="4180" y="6860"/>
                </a:cubicBezTo>
                <a:cubicBezTo>
                  <a:pt x="4110" y="6753"/>
                  <a:pt x="4056" y="6752"/>
                  <a:pt x="4036" y="6857"/>
                </a:cubicBezTo>
                <a:cubicBezTo>
                  <a:pt x="4022" y="6930"/>
                  <a:pt x="3995" y="6940"/>
                  <a:pt x="3815" y="6940"/>
                </a:cubicBezTo>
                <a:lnTo>
                  <a:pt x="3609" y="6940"/>
                </a:lnTo>
                <a:lnTo>
                  <a:pt x="3504" y="6744"/>
                </a:lnTo>
                <a:cubicBezTo>
                  <a:pt x="3438" y="6622"/>
                  <a:pt x="3356" y="6373"/>
                  <a:pt x="3285" y="6078"/>
                </a:cubicBezTo>
                <a:cubicBezTo>
                  <a:pt x="3222" y="5818"/>
                  <a:pt x="3139" y="5512"/>
                  <a:pt x="3102" y="5399"/>
                </a:cubicBezTo>
                <a:cubicBezTo>
                  <a:pt x="3065" y="5286"/>
                  <a:pt x="3025" y="5138"/>
                  <a:pt x="3013" y="5071"/>
                </a:cubicBezTo>
                <a:cubicBezTo>
                  <a:pt x="3001" y="5003"/>
                  <a:pt x="2948" y="4828"/>
                  <a:pt x="2895" y="4681"/>
                </a:cubicBezTo>
                <a:cubicBezTo>
                  <a:pt x="2830" y="4500"/>
                  <a:pt x="2794" y="4328"/>
                  <a:pt x="2782" y="4148"/>
                </a:cubicBezTo>
                <a:cubicBezTo>
                  <a:pt x="2763" y="3845"/>
                  <a:pt x="2604" y="3320"/>
                  <a:pt x="2489" y="3176"/>
                </a:cubicBezTo>
                <a:cubicBezTo>
                  <a:pt x="2356" y="3009"/>
                  <a:pt x="2207" y="2956"/>
                  <a:pt x="1870" y="2956"/>
                </a:cubicBezTo>
                <a:cubicBezTo>
                  <a:pt x="1295" y="2955"/>
                  <a:pt x="1330" y="2949"/>
                  <a:pt x="1300" y="3057"/>
                </a:cubicBezTo>
                <a:cubicBezTo>
                  <a:pt x="1285" y="3111"/>
                  <a:pt x="1225" y="3207"/>
                  <a:pt x="1165" y="3271"/>
                </a:cubicBezTo>
                <a:cubicBezTo>
                  <a:pt x="1102" y="3340"/>
                  <a:pt x="1001" y="3530"/>
                  <a:pt x="920" y="3737"/>
                </a:cubicBezTo>
                <a:cubicBezTo>
                  <a:pt x="676" y="4356"/>
                  <a:pt x="378" y="5179"/>
                  <a:pt x="341" y="5332"/>
                </a:cubicBezTo>
                <a:cubicBezTo>
                  <a:pt x="322" y="5415"/>
                  <a:pt x="275" y="5565"/>
                  <a:pt x="237" y="5667"/>
                </a:cubicBezTo>
                <a:cubicBezTo>
                  <a:pt x="134" y="5945"/>
                  <a:pt x="46" y="6289"/>
                  <a:pt x="46" y="6414"/>
                </a:cubicBezTo>
                <a:cubicBezTo>
                  <a:pt x="46" y="6467"/>
                  <a:pt x="31" y="6514"/>
                  <a:pt x="0" y="6561"/>
                </a:cubicBezTo>
                <a:lnTo>
                  <a:pt x="0" y="21600"/>
                </a:lnTo>
                <a:lnTo>
                  <a:pt x="13133" y="21600"/>
                </a:lnTo>
                <a:lnTo>
                  <a:pt x="21600" y="21600"/>
                </a:lnTo>
                <a:lnTo>
                  <a:pt x="21600" y="8891"/>
                </a:lnTo>
                <a:cubicBezTo>
                  <a:pt x="21592" y="8904"/>
                  <a:pt x="21585" y="8915"/>
                  <a:pt x="21574" y="8929"/>
                </a:cubicBezTo>
                <a:cubicBezTo>
                  <a:pt x="21447" y="9090"/>
                  <a:pt x="21343" y="9069"/>
                  <a:pt x="21188" y="8850"/>
                </a:cubicBezTo>
                <a:cubicBezTo>
                  <a:pt x="21116" y="8748"/>
                  <a:pt x="21047" y="8665"/>
                  <a:pt x="21035" y="8665"/>
                </a:cubicBezTo>
                <a:cubicBezTo>
                  <a:pt x="21022" y="8665"/>
                  <a:pt x="20988" y="8635"/>
                  <a:pt x="20959" y="8599"/>
                </a:cubicBezTo>
                <a:cubicBezTo>
                  <a:pt x="20930" y="8563"/>
                  <a:pt x="20861" y="8528"/>
                  <a:pt x="20803" y="8520"/>
                </a:cubicBezTo>
                <a:cubicBezTo>
                  <a:pt x="20746" y="8513"/>
                  <a:pt x="20672" y="8487"/>
                  <a:pt x="20639" y="8463"/>
                </a:cubicBezTo>
                <a:cubicBezTo>
                  <a:pt x="20606" y="8438"/>
                  <a:pt x="20547" y="8418"/>
                  <a:pt x="20508" y="8418"/>
                </a:cubicBezTo>
                <a:cubicBezTo>
                  <a:pt x="20469" y="8418"/>
                  <a:pt x="20425" y="8402"/>
                  <a:pt x="20409" y="8383"/>
                </a:cubicBezTo>
                <a:cubicBezTo>
                  <a:pt x="20394" y="8364"/>
                  <a:pt x="20294" y="8305"/>
                  <a:pt x="20187" y="8253"/>
                </a:cubicBezTo>
                <a:cubicBezTo>
                  <a:pt x="19979" y="8149"/>
                  <a:pt x="19829" y="8021"/>
                  <a:pt x="19829" y="7946"/>
                </a:cubicBezTo>
                <a:cubicBezTo>
                  <a:pt x="19829" y="7921"/>
                  <a:pt x="19868" y="7849"/>
                  <a:pt x="19915" y="7787"/>
                </a:cubicBezTo>
                <a:cubicBezTo>
                  <a:pt x="19979" y="7702"/>
                  <a:pt x="20047" y="7665"/>
                  <a:pt x="20190" y="7636"/>
                </a:cubicBezTo>
                <a:cubicBezTo>
                  <a:pt x="20295" y="7616"/>
                  <a:pt x="20475" y="7561"/>
                  <a:pt x="20590" y="7516"/>
                </a:cubicBezTo>
                <a:cubicBezTo>
                  <a:pt x="20704" y="7470"/>
                  <a:pt x="20839" y="7432"/>
                  <a:pt x="20889" y="7432"/>
                </a:cubicBezTo>
                <a:cubicBezTo>
                  <a:pt x="20940" y="7432"/>
                  <a:pt x="20997" y="7410"/>
                  <a:pt x="21016" y="7383"/>
                </a:cubicBezTo>
                <a:cubicBezTo>
                  <a:pt x="21065" y="7316"/>
                  <a:pt x="21062" y="7083"/>
                  <a:pt x="21009" y="6943"/>
                </a:cubicBezTo>
                <a:cubicBezTo>
                  <a:pt x="20985" y="6879"/>
                  <a:pt x="20972" y="6818"/>
                  <a:pt x="20980" y="6807"/>
                </a:cubicBezTo>
                <a:cubicBezTo>
                  <a:pt x="20988" y="6796"/>
                  <a:pt x="20982" y="6712"/>
                  <a:pt x="20967" y="6620"/>
                </a:cubicBezTo>
                <a:cubicBezTo>
                  <a:pt x="20949" y="6505"/>
                  <a:pt x="20951" y="6439"/>
                  <a:pt x="20974" y="6405"/>
                </a:cubicBezTo>
                <a:cubicBezTo>
                  <a:pt x="20999" y="6369"/>
                  <a:pt x="20991" y="6342"/>
                  <a:pt x="20940" y="6295"/>
                </a:cubicBezTo>
                <a:cubicBezTo>
                  <a:pt x="20903" y="6260"/>
                  <a:pt x="20873" y="6207"/>
                  <a:pt x="20873" y="6176"/>
                </a:cubicBezTo>
                <a:cubicBezTo>
                  <a:pt x="20873" y="6001"/>
                  <a:pt x="20777" y="5805"/>
                  <a:pt x="20643" y="5708"/>
                </a:cubicBezTo>
                <a:cubicBezTo>
                  <a:pt x="20565" y="5651"/>
                  <a:pt x="20493" y="5605"/>
                  <a:pt x="20482" y="5605"/>
                </a:cubicBezTo>
                <a:cubicBezTo>
                  <a:pt x="20470" y="5605"/>
                  <a:pt x="20451" y="5592"/>
                  <a:pt x="20438" y="5575"/>
                </a:cubicBezTo>
                <a:cubicBezTo>
                  <a:pt x="20405" y="5529"/>
                  <a:pt x="20092" y="5537"/>
                  <a:pt x="19918" y="5589"/>
                </a:cubicBezTo>
                <a:cubicBezTo>
                  <a:pt x="19833" y="5614"/>
                  <a:pt x="19742" y="5640"/>
                  <a:pt x="19715" y="5647"/>
                </a:cubicBezTo>
                <a:cubicBezTo>
                  <a:pt x="19687" y="5654"/>
                  <a:pt x="19665" y="5664"/>
                  <a:pt x="19665" y="5667"/>
                </a:cubicBezTo>
                <a:cubicBezTo>
                  <a:pt x="19665" y="5681"/>
                  <a:pt x="19561" y="5712"/>
                  <a:pt x="19321" y="5769"/>
                </a:cubicBezTo>
                <a:cubicBezTo>
                  <a:pt x="19031" y="5839"/>
                  <a:pt x="18963" y="5860"/>
                  <a:pt x="18471" y="6037"/>
                </a:cubicBezTo>
                <a:cubicBezTo>
                  <a:pt x="18274" y="6107"/>
                  <a:pt x="18046" y="6181"/>
                  <a:pt x="17964" y="6201"/>
                </a:cubicBezTo>
                <a:cubicBezTo>
                  <a:pt x="17654" y="6275"/>
                  <a:pt x="17047" y="6448"/>
                  <a:pt x="17022" y="6469"/>
                </a:cubicBezTo>
                <a:cubicBezTo>
                  <a:pt x="17007" y="6482"/>
                  <a:pt x="16956" y="6499"/>
                  <a:pt x="16908" y="6507"/>
                </a:cubicBezTo>
                <a:cubicBezTo>
                  <a:pt x="16739" y="6536"/>
                  <a:pt x="16321" y="6655"/>
                  <a:pt x="16154" y="6720"/>
                </a:cubicBezTo>
                <a:cubicBezTo>
                  <a:pt x="16020" y="6773"/>
                  <a:pt x="15965" y="6777"/>
                  <a:pt x="15888" y="6740"/>
                </a:cubicBezTo>
                <a:cubicBezTo>
                  <a:pt x="15766" y="6681"/>
                  <a:pt x="15659" y="6681"/>
                  <a:pt x="15480" y="6741"/>
                </a:cubicBezTo>
                <a:cubicBezTo>
                  <a:pt x="15215" y="6829"/>
                  <a:pt x="15094" y="6929"/>
                  <a:pt x="14937" y="7189"/>
                </a:cubicBezTo>
                <a:cubicBezTo>
                  <a:pt x="14699" y="7582"/>
                  <a:pt x="14643" y="7834"/>
                  <a:pt x="14712" y="8199"/>
                </a:cubicBezTo>
                <a:cubicBezTo>
                  <a:pt x="14761" y="8459"/>
                  <a:pt x="14800" y="8541"/>
                  <a:pt x="14876" y="8541"/>
                </a:cubicBezTo>
                <a:cubicBezTo>
                  <a:pt x="14964" y="8541"/>
                  <a:pt x="15026" y="8716"/>
                  <a:pt x="14995" y="8876"/>
                </a:cubicBezTo>
                <a:cubicBezTo>
                  <a:pt x="14980" y="8952"/>
                  <a:pt x="14963" y="9120"/>
                  <a:pt x="14956" y="9250"/>
                </a:cubicBezTo>
                <a:cubicBezTo>
                  <a:pt x="14943" y="9513"/>
                  <a:pt x="14879" y="9650"/>
                  <a:pt x="14767" y="9650"/>
                </a:cubicBezTo>
                <a:cubicBezTo>
                  <a:pt x="14686" y="9650"/>
                  <a:pt x="14639" y="9825"/>
                  <a:pt x="14689" y="9936"/>
                </a:cubicBezTo>
                <a:cubicBezTo>
                  <a:pt x="14710" y="9982"/>
                  <a:pt x="14710" y="10029"/>
                  <a:pt x="14691" y="10078"/>
                </a:cubicBezTo>
                <a:cubicBezTo>
                  <a:pt x="14636" y="10211"/>
                  <a:pt x="14740" y="10669"/>
                  <a:pt x="14842" y="10741"/>
                </a:cubicBezTo>
                <a:cubicBezTo>
                  <a:pt x="14949" y="10818"/>
                  <a:pt x="15032" y="10993"/>
                  <a:pt x="14999" y="11076"/>
                </a:cubicBezTo>
                <a:cubicBezTo>
                  <a:pt x="14984" y="11116"/>
                  <a:pt x="14978" y="11272"/>
                  <a:pt x="14987" y="11422"/>
                </a:cubicBezTo>
                <a:cubicBezTo>
                  <a:pt x="15001" y="11656"/>
                  <a:pt x="15012" y="11701"/>
                  <a:pt x="15071" y="11738"/>
                </a:cubicBezTo>
                <a:cubicBezTo>
                  <a:pt x="15148" y="11786"/>
                  <a:pt x="15150" y="11894"/>
                  <a:pt x="15075" y="11970"/>
                </a:cubicBezTo>
                <a:cubicBezTo>
                  <a:pt x="15009" y="12037"/>
                  <a:pt x="15011" y="12248"/>
                  <a:pt x="15079" y="12333"/>
                </a:cubicBezTo>
                <a:cubicBezTo>
                  <a:pt x="15157" y="12430"/>
                  <a:pt x="15141" y="12575"/>
                  <a:pt x="15044" y="12640"/>
                </a:cubicBezTo>
                <a:cubicBezTo>
                  <a:pt x="14929" y="12717"/>
                  <a:pt x="14797" y="12667"/>
                  <a:pt x="14735" y="12522"/>
                </a:cubicBezTo>
                <a:cubicBezTo>
                  <a:pt x="14707" y="12456"/>
                  <a:pt x="14668" y="12402"/>
                  <a:pt x="14649" y="12402"/>
                </a:cubicBezTo>
                <a:cubicBezTo>
                  <a:pt x="14593" y="12402"/>
                  <a:pt x="14544" y="12293"/>
                  <a:pt x="14532" y="12147"/>
                </a:cubicBezTo>
                <a:cubicBezTo>
                  <a:pt x="14487" y="11574"/>
                  <a:pt x="14354" y="11028"/>
                  <a:pt x="14229" y="10903"/>
                </a:cubicBezTo>
                <a:cubicBezTo>
                  <a:pt x="14194" y="10867"/>
                  <a:pt x="14180" y="10734"/>
                  <a:pt x="14168" y="10305"/>
                </a:cubicBezTo>
                <a:cubicBezTo>
                  <a:pt x="14155" y="9819"/>
                  <a:pt x="14145" y="9733"/>
                  <a:pt x="14083" y="9589"/>
                </a:cubicBezTo>
                <a:cubicBezTo>
                  <a:pt x="13941" y="9261"/>
                  <a:pt x="13890" y="9077"/>
                  <a:pt x="13830" y="8680"/>
                </a:cubicBezTo>
                <a:cubicBezTo>
                  <a:pt x="13797" y="8457"/>
                  <a:pt x="13764" y="8240"/>
                  <a:pt x="13757" y="8199"/>
                </a:cubicBezTo>
                <a:cubicBezTo>
                  <a:pt x="13750" y="8158"/>
                  <a:pt x="13681" y="7909"/>
                  <a:pt x="13604" y="7644"/>
                </a:cubicBezTo>
                <a:lnTo>
                  <a:pt x="13464" y="7163"/>
                </a:lnTo>
                <a:lnTo>
                  <a:pt x="12739" y="7167"/>
                </a:lnTo>
                <a:lnTo>
                  <a:pt x="12013" y="7172"/>
                </a:lnTo>
                <a:lnTo>
                  <a:pt x="11956" y="7272"/>
                </a:lnTo>
                <a:cubicBezTo>
                  <a:pt x="11925" y="7327"/>
                  <a:pt x="11870" y="7491"/>
                  <a:pt x="11834" y="7638"/>
                </a:cubicBezTo>
                <a:cubicBezTo>
                  <a:pt x="11797" y="7785"/>
                  <a:pt x="11757" y="7932"/>
                  <a:pt x="11745" y="7966"/>
                </a:cubicBezTo>
                <a:cubicBezTo>
                  <a:pt x="11733" y="8000"/>
                  <a:pt x="11698" y="8166"/>
                  <a:pt x="11669" y="8336"/>
                </a:cubicBezTo>
                <a:cubicBezTo>
                  <a:pt x="11640" y="8505"/>
                  <a:pt x="11604" y="8662"/>
                  <a:pt x="11590" y="8683"/>
                </a:cubicBezTo>
                <a:cubicBezTo>
                  <a:pt x="11575" y="8705"/>
                  <a:pt x="11564" y="8752"/>
                  <a:pt x="11564" y="8789"/>
                </a:cubicBezTo>
                <a:cubicBezTo>
                  <a:pt x="11564" y="8928"/>
                  <a:pt x="11433" y="9429"/>
                  <a:pt x="11364" y="9557"/>
                </a:cubicBezTo>
                <a:cubicBezTo>
                  <a:pt x="11308" y="9661"/>
                  <a:pt x="11270" y="9691"/>
                  <a:pt x="11192" y="9691"/>
                </a:cubicBezTo>
                <a:cubicBezTo>
                  <a:pt x="11003" y="9691"/>
                  <a:pt x="10974" y="9613"/>
                  <a:pt x="10933" y="8983"/>
                </a:cubicBezTo>
                <a:cubicBezTo>
                  <a:pt x="10904" y="8526"/>
                  <a:pt x="10904" y="8401"/>
                  <a:pt x="10935" y="8321"/>
                </a:cubicBezTo>
                <a:cubicBezTo>
                  <a:pt x="10959" y="8258"/>
                  <a:pt x="10970" y="8118"/>
                  <a:pt x="10963" y="7940"/>
                </a:cubicBezTo>
                <a:cubicBezTo>
                  <a:pt x="10953" y="7675"/>
                  <a:pt x="10956" y="7658"/>
                  <a:pt x="11018" y="7646"/>
                </a:cubicBezTo>
                <a:cubicBezTo>
                  <a:pt x="11072" y="7635"/>
                  <a:pt x="11081" y="7612"/>
                  <a:pt x="11070" y="7523"/>
                </a:cubicBezTo>
                <a:cubicBezTo>
                  <a:pt x="11062" y="7462"/>
                  <a:pt x="11016" y="7024"/>
                  <a:pt x="10967" y="6550"/>
                </a:cubicBezTo>
                <a:cubicBezTo>
                  <a:pt x="10850" y="5412"/>
                  <a:pt x="10824" y="5208"/>
                  <a:pt x="10793" y="5164"/>
                </a:cubicBezTo>
                <a:cubicBezTo>
                  <a:pt x="10777" y="5142"/>
                  <a:pt x="10558" y="5170"/>
                  <a:pt x="10262" y="5231"/>
                </a:cubicBezTo>
                <a:cubicBezTo>
                  <a:pt x="9985" y="5289"/>
                  <a:pt x="9698" y="5341"/>
                  <a:pt x="9624" y="5347"/>
                </a:cubicBezTo>
                <a:lnTo>
                  <a:pt x="9490" y="5359"/>
                </a:lnTo>
                <a:lnTo>
                  <a:pt x="9445" y="4570"/>
                </a:lnTo>
                <a:cubicBezTo>
                  <a:pt x="9416" y="4061"/>
                  <a:pt x="9387" y="3763"/>
                  <a:pt x="9362" y="3730"/>
                </a:cubicBezTo>
                <a:cubicBezTo>
                  <a:pt x="9342" y="3701"/>
                  <a:pt x="9234" y="3629"/>
                  <a:pt x="9124" y="3568"/>
                </a:cubicBezTo>
                <a:lnTo>
                  <a:pt x="8923" y="3459"/>
                </a:lnTo>
                <a:lnTo>
                  <a:pt x="8923" y="3222"/>
                </a:lnTo>
                <a:lnTo>
                  <a:pt x="8923" y="2986"/>
                </a:lnTo>
                <a:lnTo>
                  <a:pt x="9144" y="2858"/>
                </a:lnTo>
                <a:cubicBezTo>
                  <a:pt x="9333" y="2749"/>
                  <a:pt x="9374" y="2707"/>
                  <a:pt x="9427" y="2566"/>
                </a:cubicBezTo>
                <a:cubicBezTo>
                  <a:pt x="9493" y="2394"/>
                  <a:pt x="9498" y="2272"/>
                  <a:pt x="9464" y="1672"/>
                </a:cubicBezTo>
                <a:cubicBezTo>
                  <a:pt x="9440" y="1256"/>
                  <a:pt x="9374" y="908"/>
                  <a:pt x="9253" y="569"/>
                </a:cubicBezTo>
                <a:cubicBezTo>
                  <a:pt x="9124" y="209"/>
                  <a:pt x="9035" y="41"/>
                  <a:pt x="8972" y="41"/>
                </a:cubicBezTo>
                <a:cubicBezTo>
                  <a:pt x="8947" y="41"/>
                  <a:pt x="8916" y="23"/>
                  <a:pt x="8894" y="0"/>
                </a:cubicBezTo>
                <a:lnTo>
                  <a:pt x="7403" y="0"/>
                </a:lnTo>
                <a:close/>
                <a:moveTo>
                  <a:pt x="21600" y="5559"/>
                </a:moveTo>
                <a:cubicBezTo>
                  <a:pt x="21567" y="5587"/>
                  <a:pt x="21534" y="5616"/>
                  <a:pt x="21509" y="5646"/>
                </a:cubicBezTo>
                <a:lnTo>
                  <a:pt x="21386" y="5790"/>
                </a:lnTo>
                <a:lnTo>
                  <a:pt x="21402" y="6099"/>
                </a:lnTo>
                <a:cubicBezTo>
                  <a:pt x="21415" y="6340"/>
                  <a:pt x="21408" y="6423"/>
                  <a:pt x="21373" y="6479"/>
                </a:cubicBezTo>
                <a:cubicBezTo>
                  <a:pt x="21310" y="6578"/>
                  <a:pt x="21283" y="6830"/>
                  <a:pt x="21322" y="6948"/>
                </a:cubicBezTo>
                <a:cubicBezTo>
                  <a:pt x="21343" y="7011"/>
                  <a:pt x="21410" y="7076"/>
                  <a:pt x="21505" y="7127"/>
                </a:cubicBezTo>
                <a:cubicBezTo>
                  <a:pt x="21543" y="7147"/>
                  <a:pt x="21573" y="7166"/>
                  <a:pt x="21600" y="7184"/>
                </a:cubicBezTo>
                <a:lnTo>
                  <a:pt x="21600" y="5559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6" name="Cheese"/>
          <p:cNvSpPr txBox="1"/>
          <p:nvPr/>
        </p:nvSpPr>
        <p:spPr>
          <a:xfrm>
            <a:off x="6099596" y="6235699"/>
            <a:ext cx="7982265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600"/>
            </a:lvl1pPr>
          </a:lstStyle>
          <a:p>
            <a:pPr/>
            <a:r>
              <a:t>Cheese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whole" bldLvl="1" animBg="1" rev="0" advAuto="0" spid="17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