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219200" y="2946400"/>
            <a:ext cx="21958300" cy="4089400"/>
          </a:xfrm>
          <a:prstGeom prst="rect">
            <a:avLst/>
          </a:prstGeom>
        </p:spPr>
        <p:txBody>
          <a:bodyPr anchor="b"/>
          <a:lstStyle>
            <a:lvl1pPr algn="ctr">
              <a:defRPr b="1" sz="2000">
                <a:solidFill>
                  <a:srgbClr val="546056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219200" y="7327900"/>
            <a:ext cx="219583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, vidéo direct,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97" name="Texte niveau 1…"/>
          <p:cNvSpPr txBox="1"/>
          <p:nvPr>
            <p:ph type="body" sz="half" idx="1"/>
          </p:nvPr>
        </p:nvSpPr>
        <p:spPr>
          <a:xfrm>
            <a:off x="1219200" y="3695700"/>
            <a:ext cx="13512800" cy="9105900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1pPr>
            <a:lvl2pPr marL="1143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2pPr>
            <a:lvl3pPr marL="1714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3pPr>
            <a:lvl4pPr marL="2286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4pPr>
            <a:lvl5pPr marL="2857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e niveau 1…"/>
          <p:cNvSpPr txBox="1"/>
          <p:nvPr>
            <p:ph type="body" idx="1"/>
          </p:nvPr>
        </p:nvSpPr>
        <p:spPr>
          <a:xfrm>
            <a:off x="1219200" y="914400"/>
            <a:ext cx="21958300" cy="11899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ros plan sur des grains de café torréfiés sur un canevas blanc"/>
          <p:cNvSpPr/>
          <p:nvPr>
            <p:ph type="pic" sz="half" idx="21"/>
          </p:nvPr>
        </p:nvSpPr>
        <p:spPr>
          <a:xfrm>
            <a:off x="11723140" y="6570950"/>
            <a:ext cx="11849101" cy="78457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4" name="Gros plan sur un latte artistique dans une tasse blanche"/>
          <p:cNvSpPr/>
          <p:nvPr>
            <p:ph type="pic" sz="half" idx="22"/>
          </p:nvPr>
        </p:nvSpPr>
        <p:spPr>
          <a:xfrm>
            <a:off x="12224066" y="-483729"/>
            <a:ext cx="11569701" cy="772741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Gros plan sur deux expressos servis depuis une machine à expresso"/>
          <p:cNvSpPr/>
          <p:nvPr>
            <p:ph type="pic" idx="23"/>
          </p:nvPr>
        </p:nvSpPr>
        <p:spPr>
          <a:xfrm>
            <a:off x="660400" y="-3810000"/>
            <a:ext cx="12005733" cy="18008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-Gilles Allain"/>
          <p:cNvSpPr txBox="1"/>
          <p:nvPr>
            <p:ph type="body" sz="quarter" idx="21"/>
          </p:nvPr>
        </p:nvSpPr>
        <p:spPr>
          <a:xfrm>
            <a:off x="3835400" y="9334500"/>
            <a:ext cx="16687800" cy="838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4400"/>
            </a:lvl1pPr>
          </a:lstStyle>
          <a:p>
            <a:pPr/>
            <a:r>
              <a:t>-Gilles Allain</a:t>
            </a:r>
          </a:p>
        </p:txBody>
      </p:sp>
      <p:sp>
        <p:nvSpPr>
          <p:cNvPr id="124" name="« Saisir une citation ici »"/>
          <p:cNvSpPr txBox="1"/>
          <p:nvPr>
            <p:ph type="body" sz="quarter" idx="22"/>
          </p:nvPr>
        </p:nvSpPr>
        <p:spPr>
          <a:xfrm>
            <a:off x="3835400" y="5924550"/>
            <a:ext cx="16687800" cy="1104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pPr/>
            <a:r>
              <a:t>« Saisir une citation ici » </a:t>
            </a:r>
          </a:p>
        </p:txBody>
      </p:sp>
      <p:sp>
        <p:nvSpPr>
          <p:cNvPr id="12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ros plan sur un latte artistique dans une tasse blanche"/>
          <p:cNvSpPr/>
          <p:nvPr>
            <p:ph type="pic" idx="21"/>
          </p:nvPr>
        </p:nvSpPr>
        <p:spPr>
          <a:xfrm>
            <a:off x="-2298700" y="-1143000"/>
            <a:ext cx="27432000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 (autre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os plan sur deux expressos servis depuis une machine à expresso"/>
          <p:cNvSpPr/>
          <p:nvPr>
            <p:ph type="pic" sz="half" idx="21"/>
          </p:nvPr>
        </p:nvSpPr>
        <p:spPr>
          <a:xfrm>
            <a:off x="8331200" y="-647700"/>
            <a:ext cx="7797800" cy="11696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Gros plan sur un latte artistique dans une tasse blanche"/>
          <p:cNvSpPr/>
          <p:nvPr>
            <p:ph type="pic" idx="22"/>
          </p:nvPr>
        </p:nvSpPr>
        <p:spPr>
          <a:xfrm>
            <a:off x="10388141" y="-774700"/>
            <a:ext cx="15839321" cy="105791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Gros plan sur des grains de café torréfiés"/>
          <p:cNvSpPr/>
          <p:nvPr>
            <p:ph type="pic" sz="half" idx="23"/>
          </p:nvPr>
        </p:nvSpPr>
        <p:spPr>
          <a:xfrm>
            <a:off x="533400" y="-889000"/>
            <a:ext cx="7797800" cy="1165013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exte du titre"/>
          <p:cNvSpPr txBox="1"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 b="1" sz="2000">
                <a:solidFill>
                  <a:srgbClr val="546056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4" name="Texte niveau 1…"/>
          <p:cNvSpPr txBox="1"/>
          <p:nvPr>
            <p:ph type="body" sz="quarter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os plan sur une louche en métal récupérant des grains de café torréfiés dans un conteneur"/>
          <p:cNvSpPr/>
          <p:nvPr>
            <p:ph type="pic" idx="21"/>
          </p:nvPr>
        </p:nvSpPr>
        <p:spPr>
          <a:xfrm>
            <a:off x="508000" y="-1244600"/>
            <a:ext cx="23368472" cy="1143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3" name="Texte du titre"/>
          <p:cNvSpPr txBox="1"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 b="1" sz="2000">
                <a:solidFill>
                  <a:srgbClr val="546056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34" name="Texte niveau 1…"/>
          <p:cNvSpPr txBox="1"/>
          <p:nvPr>
            <p:ph type="body" sz="quarter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Centr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 du titre"/>
          <p:cNvSpPr txBox="1"/>
          <p:nvPr>
            <p:ph type="title"/>
          </p:nvPr>
        </p:nvSpPr>
        <p:spPr>
          <a:xfrm>
            <a:off x="1219200" y="4762500"/>
            <a:ext cx="21958300" cy="4165600"/>
          </a:xfrm>
          <a:prstGeom prst="rect">
            <a:avLst/>
          </a:prstGeom>
        </p:spPr>
        <p:txBody>
          <a:bodyPr/>
          <a:lstStyle>
            <a:lvl1pPr algn="ctr">
              <a:defRPr b="1" sz="2000">
                <a:solidFill>
                  <a:srgbClr val="546056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ros plan sur deux expressos servis depuis une machine à expresso"/>
          <p:cNvSpPr/>
          <p:nvPr>
            <p:ph type="pic" sz="half" idx="21"/>
          </p:nvPr>
        </p:nvSpPr>
        <p:spPr>
          <a:xfrm>
            <a:off x="14871700" y="209550"/>
            <a:ext cx="8585200" cy="12877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Texte du titre"/>
          <p:cNvSpPr txBox="1"/>
          <p:nvPr>
            <p:ph type="title"/>
          </p:nvPr>
        </p:nvSpPr>
        <p:spPr>
          <a:xfrm>
            <a:off x="1219200" y="2336800"/>
            <a:ext cx="13487400" cy="4914900"/>
          </a:xfrm>
          <a:prstGeom prst="rect">
            <a:avLst/>
          </a:prstGeom>
        </p:spPr>
        <p:txBody>
          <a:bodyPr anchor="b"/>
          <a:lstStyle>
            <a:lvl1pPr algn="ctr">
              <a:defRPr b="1" sz="2000">
                <a:solidFill>
                  <a:srgbClr val="546056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2" name="Texte niveau 1…"/>
          <p:cNvSpPr txBox="1"/>
          <p:nvPr>
            <p:ph type="body" sz="half" idx="1"/>
          </p:nvPr>
        </p:nvSpPr>
        <p:spPr>
          <a:xfrm>
            <a:off x="1219200" y="7607300"/>
            <a:ext cx="13487400" cy="50546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9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ros plan sur deux expressos servis depuis une machine à expresso"/>
          <p:cNvSpPr/>
          <p:nvPr>
            <p:ph type="pic" sz="half" idx="21"/>
          </p:nvPr>
        </p:nvSpPr>
        <p:spPr>
          <a:xfrm>
            <a:off x="15506700" y="2260600"/>
            <a:ext cx="7988300" cy="119824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79" name="Texte niveau 1…"/>
          <p:cNvSpPr txBox="1"/>
          <p:nvPr>
            <p:ph type="body" sz="half" idx="1"/>
          </p:nvPr>
        </p:nvSpPr>
        <p:spPr>
          <a:xfrm>
            <a:off x="1219200" y="3694989"/>
            <a:ext cx="13512800" cy="9105901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1pPr>
            <a:lvl2pPr marL="1143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2pPr>
            <a:lvl3pPr marL="1714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3pPr>
            <a:lvl4pPr marL="2286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4pPr>
            <a:lvl5pPr marL="2857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, vidéo direct, p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88" name="Texte niveau 1…"/>
          <p:cNvSpPr txBox="1"/>
          <p:nvPr>
            <p:ph type="body" sz="half" idx="1"/>
          </p:nvPr>
        </p:nvSpPr>
        <p:spPr>
          <a:xfrm>
            <a:off x="1219200" y="3695700"/>
            <a:ext cx="13512800" cy="9105900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1pPr>
            <a:lvl2pPr marL="1143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2pPr>
            <a:lvl3pPr marL="1714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3pPr>
            <a:lvl4pPr marL="2286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4pPr>
            <a:lvl5pPr marL="2857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1219200" y="3695700"/>
            <a:ext cx="21958300" cy="910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spcBef>
                <a:spcPts val="0"/>
              </a:spcBef>
              <a:defRPr sz="24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7493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4986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22479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9972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37465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44958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52451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59944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67437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hyperlink" Target="https://ja.wikipedia.org/wiki/%E7%BE%8A%E8%82%89" TargetMode="External"/><Relationship Id="rId6" Type="http://schemas.openxmlformats.org/officeDocument/2006/relationships/hyperlink" Target="https://ja.wikipedia.org/wiki/%E7%84%BC%E8%82%89" TargetMode="Externa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hyperlink" Target="https://ja.wikipedia.org/wiki/%E7%BE%8A%E8%82%89" TargetMode="External"/><Relationship Id="rId6" Type="http://schemas.openxmlformats.org/officeDocument/2006/relationships/hyperlink" Target="https://ja.wikipedia.org/wiki/%E7%84%BC%E8%82%89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hyperlink" Target="https://ja.wikipedia.org/wiki/%E7%BE%8A%E8%82%89" TargetMode="External"/><Relationship Id="rId6" Type="http://schemas.openxmlformats.org/officeDocument/2006/relationships/hyperlink" Target="https://ja.wikipedia.org/wiki/%E7%84%BC%E8%82%89" TargetMode="External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Relationship Id="rId3" Type="http://schemas.openxmlformats.org/officeDocument/2006/relationships/image" Target="../media/image33.png"/><Relationship Id="rId4" Type="http://schemas.openxmlformats.org/officeDocument/2006/relationships/image" Target="../media/image5.jpeg"/><Relationship Id="rId5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en.wikipedia.org/wiki/KKOB_(AM)" TargetMode="External"/><Relationship Id="rId3" Type="http://schemas.openxmlformats.org/officeDocument/2006/relationships/image" Target="../media/image36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Over the Horizo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0"/>
            </a:lvl1pPr>
          </a:lstStyle>
          <a:p>
            <a:pPr/>
            <a:r>
              <a:t>Over the Horizon</a:t>
            </a:r>
          </a:p>
        </p:txBody>
      </p:sp>
      <p:sp>
        <p:nvSpPr>
          <p:cNvPr id="150" name="Unit 2 - page 24 - 5th Gr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Unit 2 - page 24 - 5th Gr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2024-songkran-show.jpg" descr="2024-songkran-show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378850" y="6858000"/>
            <a:ext cx="11074401" cy="5994400"/>
          </a:xfrm>
          <a:prstGeom prst="rect">
            <a:avLst/>
          </a:prstGeom>
        </p:spPr>
      </p:pic>
      <p:pic>
        <p:nvPicPr>
          <p:cNvPr id="198" name="2024-songkran-monk-receive-blessing-with-water-of-course.jpg" descr="2024-songkran-monk-receive-blessing-with-water-of-course.jpg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2382500" y="863798"/>
            <a:ext cx="11074401" cy="5994401"/>
          </a:xfrm>
          <a:prstGeom prst="rect">
            <a:avLst/>
          </a:prstGeom>
        </p:spPr>
      </p:pic>
      <p:pic>
        <p:nvPicPr>
          <p:cNvPr id="199" name="2024-songkran-parades.jpg" descr="2024-songkran-parades.jpg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14400" y="863600"/>
            <a:ext cx="11455400" cy="11988800"/>
          </a:xfrm>
          <a:prstGeom prst="rect">
            <a:avLst/>
          </a:prstGeom>
        </p:spPr>
      </p:pic>
      <p:sp>
        <p:nvSpPr>
          <p:cNvPr id="200" name="Parades"/>
          <p:cNvSpPr txBox="1"/>
          <p:nvPr/>
        </p:nvSpPr>
        <p:spPr>
          <a:xfrm rot="21264194">
            <a:off x="-1322711" y="949340"/>
            <a:ext cx="13565038" cy="261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647700">
              <a:spcBef>
                <a:spcPts val="0"/>
              </a:spcBef>
              <a:defRPr sz="171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Parades</a:t>
            </a:r>
          </a:p>
        </p:txBody>
      </p:sp>
      <p:sp>
        <p:nvSpPr>
          <p:cNvPr id="201" name="Put water on monks to bless them"/>
          <p:cNvSpPr txBox="1"/>
          <p:nvPr/>
        </p:nvSpPr>
        <p:spPr>
          <a:xfrm rot="21359161">
            <a:off x="15128656" y="248482"/>
            <a:ext cx="8426890" cy="205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647700">
              <a:spcBef>
                <a:spcPts val="0"/>
              </a:spcBef>
              <a:defRPr sz="67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Put water on monks to bless them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2024-songkran-show.jpg" descr="2024-songkran-show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378850" y="6858000"/>
            <a:ext cx="11074401" cy="5994400"/>
          </a:xfrm>
          <a:prstGeom prst="rect">
            <a:avLst/>
          </a:prstGeom>
        </p:spPr>
      </p:pic>
      <p:pic>
        <p:nvPicPr>
          <p:cNvPr id="204" name="2024-songkran-monk-receive-blessing-with-water-of-course.jpg" descr="2024-songkran-monk-receive-blessing-with-water-of-course.jpg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2382500" y="863798"/>
            <a:ext cx="11074401" cy="5994401"/>
          </a:xfrm>
          <a:prstGeom prst="rect">
            <a:avLst/>
          </a:prstGeom>
        </p:spPr>
      </p:pic>
      <p:pic>
        <p:nvPicPr>
          <p:cNvPr id="205" name="2024-songkran-parades.jpg" descr="2024-songkran-parades.jpg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14400" y="863600"/>
            <a:ext cx="11455400" cy="11988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ongkran, how’s the weathe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Songkran, </a:t>
            </a:r>
            <a:r>
              <a:rPr sz="12600">
                <a:solidFill>
                  <a:srgbClr val="000000"/>
                </a:solidFill>
              </a:rPr>
              <a:t>how’s the weather?</a:t>
            </a:r>
          </a:p>
        </p:txBody>
      </p:sp>
      <p:pic>
        <p:nvPicPr>
          <p:cNvPr id="208" name="2024-songkran-001.PNG" descr="2024-songkran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3960" y="3338718"/>
            <a:ext cx="12436250" cy="9421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2024-songkran-002.PNG" descr="2024-songkran-002.PNG"/>
          <p:cNvPicPr>
            <a:picLocks noChangeAspect="1"/>
          </p:cNvPicPr>
          <p:nvPr/>
        </p:nvPicPr>
        <p:blipFill>
          <a:blip r:embed="rId3">
            <a:extLst/>
          </a:blip>
          <a:srcRect l="17068" t="41110" r="56524" b="19999"/>
          <a:stretch>
            <a:fillRect/>
          </a:stretch>
        </p:blipFill>
        <p:spPr>
          <a:xfrm>
            <a:off x="8052587" y="7315259"/>
            <a:ext cx="3269696" cy="3752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2024-songkran-003.PNG" descr="2024-songkran-003.PNG"/>
          <p:cNvPicPr>
            <a:picLocks noChangeAspect="1"/>
          </p:cNvPicPr>
          <p:nvPr/>
        </p:nvPicPr>
        <p:blipFill>
          <a:blip r:embed="rId4">
            <a:extLst/>
          </a:blip>
          <a:srcRect l="55376" t="19580" r="17086" b="19715"/>
          <a:stretch>
            <a:fillRect/>
          </a:stretch>
        </p:blipFill>
        <p:spPr>
          <a:xfrm>
            <a:off x="12910029" y="5262268"/>
            <a:ext cx="3438768" cy="581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2"/>
      <p:bldP build="whole" bldLvl="1" animBg="1" rev="0" advAuto="0" spid="20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1855.jpeg" descr="IMG_1855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500349" y="2484307"/>
            <a:ext cx="8477432" cy="9782107"/>
          </a:xfrm>
          <a:prstGeom prst="rect">
            <a:avLst/>
          </a:prstGeom>
        </p:spPr>
      </p:pic>
      <p:sp>
        <p:nvSpPr>
          <p:cNvPr id="214" name="2- Naad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533400">
              <a:defRPr b="1" sz="1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 b="0">
                <a:latin typeface="Century"/>
                <a:ea typeface="Century"/>
                <a:cs typeface="Century"/>
                <a:sym typeface="Century"/>
              </a:defRPr>
            </a:pPr>
            <a:r>
              <a:rPr b="1">
                <a:latin typeface="+mj-lt"/>
                <a:ea typeface="+mj-ea"/>
                <a:cs typeface="+mj-cs"/>
                <a:sym typeface="Calibri"/>
              </a:rPr>
              <a:t>2- Naadam</a:t>
            </a:r>
          </a:p>
        </p:txBody>
      </p:sp>
      <p:sp>
        <p:nvSpPr>
          <p:cNvPr id="215" name="In the early 13th century, after…"/>
          <p:cNvSpPr txBox="1"/>
          <p:nvPr>
            <p:ph type="body" idx="1"/>
          </p:nvPr>
        </p:nvSpPr>
        <p:spPr>
          <a:xfrm>
            <a:off x="1171112" y="2425267"/>
            <a:ext cx="18321509" cy="11029385"/>
          </a:xfrm>
          <a:prstGeom prst="rect">
            <a:avLst/>
          </a:prstGeom>
        </p:spPr>
        <p:txBody>
          <a:bodyPr/>
          <a:lstStyle/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9A9A96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 In the early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13th century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, 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after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endParaRPr>
              <a:solidFill>
                <a:srgbClr val="0C0C0C"/>
              </a:solidFill>
              <a:uFill>
                <a:solidFill>
                  <a:srgbClr val="0C0C0C"/>
                </a:solidFill>
              </a:u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Genghis Khan 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defeated his enemies </a:t>
            </a:r>
            <a:endParaRPr>
              <a:solidFill>
                <a:srgbClr val="9A9A96"/>
              </a:solidFill>
              <a:uFill>
                <a:solidFill>
                  <a:srgbClr val="0C0C0C"/>
                </a:solidFill>
              </a:u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and </a:t>
            </a:r>
            <a:r>
              <a:rPr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ruled over the Mongol tribes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, </a:t>
            </a:r>
            <a:endParaRPr>
              <a:solidFill>
                <a:srgbClr val="9A9A96"/>
              </a:solidFill>
              <a:uFill>
                <a:solidFill>
                  <a:srgbClr val="0C0C0C"/>
                </a:solidFill>
              </a:u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he held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NAADAM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as a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celebration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.</a:t>
            </a:r>
            <a:endParaRPr>
              <a:solidFill>
                <a:srgbClr val="9A9A96"/>
              </a:solid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</a:p>
        </p:txBody>
      </p:sp>
      <p:sp>
        <p:nvSpPr>
          <p:cNvPr id="216" name="ジンギスカン"/>
          <p:cNvSpPr txBox="1"/>
          <p:nvPr/>
        </p:nvSpPr>
        <p:spPr>
          <a:xfrm>
            <a:off x="16130858" y="10104352"/>
            <a:ext cx="7216414" cy="5842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z="3800">
                <a:solidFill>
                  <a:srgbClr val="FFFFFF"/>
                </a:solidFill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uFillTx/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rPr>
              <a:t>ジンギスカン</a:t>
            </a:r>
          </a:p>
        </p:txBody>
      </p:sp>
      <p:sp>
        <p:nvSpPr>
          <p:cNvPr id="217" name="羊肉を用いた焼肉じゃない"/>
          <p:cNvSpPr txBox="1"/>
          <p:nvPr/>
        </p:nvSpPr>
        <p:spPr>
          <a:xfrm>
            <a:off x="16130764" y="11939837"/>
            <a:ext cx="7216413" cy="83185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38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>
                <a:hlinkClick r:id="rId5" invalidUrl="" action="" tgtFrame="" tooltip="" history="1" highlightClick="0" endSnd="0"/>
              </a:rPr>
              <a:t>羊肉</a:t>
            </a:r>
            <a:r>
              <a:t>を用いた</a:t>
            </a:r>
            <a:r>
              <a:rPr>
                <a:hlinkClick r:id="rId6" invalidUrl="" action="" tgtFrame="" tooltip="" history="1" highlightClick="0" endSnd="0"/>
              </a:rPr>
              <a:t>焼肉</a:t>
            </a:r>
            <a:r>
              <a:rPr sz="5700">
                <a:latin typeface="Catamaran Bold"/>
                <a:ea typeface="Catamaran Bold"/>
                <a:cs typeface="Catamaran Bold"/>
                <a:sym typeface="Catamaran Bold"/>
              </a:rPr>
              <a:t>じゃない</a:t>
            </a:r>
          </a:p>
        </p:txBody>
      </p:sp>
      <p:sp>
        <p:nvSpPr>
          <p:cNvPr id="218" name="Genghis Khan"/>
          <p:cNvSpPr txBox="1"/>
          <p:nvPr/>
        </p:nvSpPr>
        <p:spPr>
          <a:xfrm>
            <a:off x="16079964" y="10619930"/>
            <a:ext cx="7318202" cy="1370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33400">
              <a:spcBef>
                <a:spcPts val="0"/>
              </a:spcBef>
              <a:defRPr b="1" sz="1000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r>
              <a:rPr b="1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rPr>
              <a:t>Genghis Khan</a:t>
            </a:r>
          </a:p>
        </p:txBody>
      </p:sp>
      <p:sp>
        <p:nvSpPr>
          <p:cNvPr id="219" name="起源：13世紀初頭、チンギス・カンが敵を打ち破り、モンゴル部族を支配した後、彼は祝祭のイベントとしてゲームを開催しました。"/>
          <p:cNvSpPr txBox="1"/>
          <p:nvPr/>
        </p:nvSpPr>
        <p:spPr>
          <a:xfrm>
            <a:off x="1813517" y="14096012"/>
            <a:ext cx="1226206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ECECE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起源：13世紀初頭、チンギス・カンが敵を打ち破り、モンゴル部族を支配した後、彼は祝祭のイベントとしてゲームを開催しました。</a:t>
            </a:r>
          </a:p>
        </p:txBody>
      </p:sp>
      <p:sp>
        <p:nvSpPr>
          <p:cNvPr id="220" name="13世紀初頭"/>
          <p:cNvSpPr txBox="1"/>
          <p:nvPr/>
        </p:nvSpPr>
        <p:spPr>
          <a:xfrm>
            <a:off x="6803674" y="5103313"/>
            <a:ext cx="306100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4600">
                <a:solidFill>
                  <a:srgbClr val="E63B7A"/>
                </a:solid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/>
            <a:r>
              <a:t>13世紀初頭</a:t>
            </a:r>
          </a:p>
        </p:txBody>
      </p:sp>
      <p:sp>
        <p:nvSpPr>
          <p:cNvPr id="221" name="祝祭のイベント"/>
          <p:cNvSpPr txBox="1"/>
          <p:nvPr/>
        </p:nvSpPr>
        <p:spPr>
          <a:xfrm>
            <a:off x="9297711" y="9959759"/>
            <a:ext cx="4174491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4600">
                <a:solidFill>
                  <a:srgbClr val="E63B7A"/>
                </a:solid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/>
            <a:r>
              <a:t>祝祭のイベント</a:t>
            </a:r>
          </a:p>
        </p:txBody>
      </p:sp>
      <p:sp>
        <p:nvSpPr>
          <p:cNvPr id="222" name="ジンギスカン"/>
          <p:cNvSpPr txBox="1"/>
          <p:nvPr/>
        </p:nvSpPr>
        <p:spPr>
          <a:xfrm>
            <a:off x="1861256" y="6818141"/>
            <a:ext cx="3619501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4600">
                <a:solidFill>
                  <a:srgbClr val="E63B7A"/>
                </a:solidFill>
                <a:uFill>
                  <a:solidFill>
                    <a:srgbClr val="0C0C0C"/>
                  </a:solidFill>
                </a:u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C0C0C"/>
                  </a:solidFill>
                </a:uFill>
              </a:rPr>
              <a:t>ジンギスカン</a:t>
            </a:r>
          </a:p>
        </p:txBody>
      </p:sp>
      <p:sp>
        <p:nvSpPr>
          <p:cNvPr id="223" name="モンゴル部族を支配した"/>
          <p:cNvSpPr txBox="1"/>
          <p:nvPr/>
        </p:nvSpPr>
        <p:spPr>
          <a:xfrm>
            <a:off x="6935459" y="8445366"/>
            <a:ext cx="6511291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4600">
                <a:solidFill>
                  <a:srgbClr val="E63B7A"/>
                </a:solidFill>
                <a:uFill>
                  <a:solidFill>
                    <a:srgbClr val="0C0C0C"/>
                  </a:solidFill>
                </a:u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C0C0C"/>
                  </a:solidFill>
                </a:uFill>
              </a:rPr>
              <a:t>モンゴル部族を支配した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2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4" dur="2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Class="entr" nodeType="after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1" presetID="2" grpId="7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5"/>
      <p:bldP build="whole" bldLvl="1" animBg="1" rev="0" advAuto="0" spid="216" grpId="6"/>
      <p:bldP build="whole" bldLvl="1" animBg="1" rev="0" advAuto="0" spid="220" grpId="1"/>
      <p:bldP build="whole" bldLvl="1" animBg="1" rev="0" advAuto="0" spid="221" grpId="4"/>
      <p:bldP build="whole" bldLvl="1" animBg="1" rev="0" advAuto="0" spid="217" grpId="7"/>
      <p:bldP build="whole" bldLvl="1" animBg="1" rev="0" advAuto="0" spid="222" grpId="2"/>
      <p:bldP build="whole" bldLvl="1" animBg="1" rev="0" advAuto="0" spid="223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1855.jpeg" descr="IMG_1855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500349" y="2484307"/>
            <a:ext cx="8477432" cy="9782107"/>
          </a:xfrm>
          <a:prstGeom prst="rect">
            <a:avLst/>
          </a:prstGeom>
        </p:spPr>
      </p:pic>
      <p:sp>
        <p:nvSpPr>
          <p:cNvPr id="226" name="2- Naad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533400">
              <a:defRPr b="1" sz="1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 b="0">
                <a:latin typeface="Century"/>
                <a:ea typeface="Century"/>
                <a:cs typeface="Century"/>
                <a:sym typeface="Century"/>
              </a:defRPr>
            </a:pPr>
            <a:r>
              <a:rPr b="1">
                <a:latin typeface="+mj-lt"/>
                <a:ea typeface="+mj-ea"/>
                <a:cs typeface="+mj-cs"/>
                <a:sym typeface="Calibri"/>
              </a:rPr>
              <a:t>2- Naadam</a:t>
            </a:r>
          </a:p>
        </p:txBody>
      </p:sp>
      <p:sp>
        <p:nvSpPr>
          <p:cNvPr id="227" name="In the early 13th century, after…"/>
          <p:cNvSpPr/>
          <p:nvPr>
            <p:ph type="body" idx="1"/>
          </p:nvPr>
        </p:nvSpPr>
        <p:spPr>
          <a:xfrm>
            <a:off x="1171112" y="2425267"/>
            <a:ext cx="18254758" cy="11029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cubicBezTo>
                  <a:pt x="21600" y="3600"/>
                  <a:pt x="21600" y="7200"/>
                  <a:pt x="21600" y="10800"/>
                </a:cubicBezTo>
                <a:cubicBezTo>
                  <a:pt x="21600" y="14400"/>
                  <a:pt x="21600" y="1800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9A9A96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 In the early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13th century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, 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after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endParaRPr>
              <a:solidFill>
                <a:srgbClr val="0C0C0C"/>
              </a:solidFill>
              <a:uFill>
                <a:solidFill>
                  <a:srgbClr val="0C0C0C"/>
                </a:solidFill>
              </a:u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Genghis Khan 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defeated his enemies </a:t>
            </a:r>
            <a:endParaRPr>
              <a:solidFill>
                <a:srgbClr val="9A9A96"/>
              </a:solidFill>
              <a:uFill>
                <a:solidFill>
                  <a:srgbClr val="0C0C0C"/>
                </a:solidFill>
              </a:u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and </a:t>
            </a:r>
            <a:r>
              <a:rPr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ruled over the Mongol tribes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, </a:t>
            </a:r>
            <a:endParaRPr>
              <a:solidFill>
                <a:srgbClr val="9A9A96"/>
              </a:solidFill>
              <a:uFill>
                <a:solidFill>
                  <a:srgbClr val="0C0C0C"/>
                </a:solidFill>
              </a:u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he held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NAADAM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as a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celebration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.</a:t>
            </a:r>
            <a:endParaRPr>
              <a:solidFill>
                <a:srgbClr val="9A9A96"/>
              </a:solid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</a:p>
        </p:txBody>
      </p:sp>
      <p:sp>
        <p:nvSpPr>
          <p:cNvPr id="228" name="ジンギスカン"/>
          <p:cNvSpPr txBox="1"/>
          <p:nvPr/>
        </p:nvSpPr>
        <p:spPr>
          <a:xfrm>
            <a:off x="16130858" y="10104352"/>
            <a:ext cx="7216414" cy="5842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z="3800">
                <a:solidFill>
                  <a:srgbClr val="FFFFFF"/>
                </a:solidFill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uFillTx/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rPr>
              <a:t>ジンギスカン</a:t>
            </a:r>
          </a:p>
        </p:txBody>
      </p:sp>
      <p:sp>
        <p:nvSpPr>
          <p:cNvPr id="229" name="羊肉を用いた焼肉じゃない"/>
          <p:cNvSpPr txBox="1"/>
          <p:nvPr/>
        </p:nvSpPr>
        <p:spPr>
          <a:xfrm>
            <a:off x="16130764" y="11939837"/>
            <a:ext cx="7216413" cy="83185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38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>
                <a:hlinkClick r:id="rId5" invalidUrl="" action="" tgtFrame="" tooltip="" history="1" highlightClick="0" endSnd="0"/>
              </a:rPr>
              <a:t>羊肉</a:t>
            </a:r>
            <a:r>
              <a:t>を用いた</a:t>
            </a:r>
            <a:r>
              <a:rPr>
                <a:hlinkClick r:id="rId6" invalidUrl="" action="" tgtFrame="" tooltip="" history="1" highlightClick="0" endSnd="0"/>
              </a:rPr>
              <a:t>焼肉</a:t>
            </a:r>
            <a:r>
              <a:rPr sz="5700">
                <a:latin typeface="Catamaran Bold"/>
                <a:ea typeface="Catamaran Bold"/>
                <a:cs typeface="Catamaran Bold"/>
                <a:sym typeface="Catamaran Bold"/>
              </a:rPr>
              <a:t>じゃない</a:t>
            </a:r>
          </a:p>
        </p:txBody>
      </p:sp>
      <p:sp>
        <p:nvSpPr>
          <p:cNvPr id="230" name="Genghis Khan"/>
          <p:cNvSpPr txBox="1"/>
          <p:nvPr/>
        </p:nvSpPr>
        <p:spPr>
          <a:xfrm>
            <a:off x="16079964" y="10619930"/>
            <a:ext cx="7318202" cy="1370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33400">
              <a:spcBef>
                <a:spcPts val="0"/>
              </a:spcBef>
              <a:defRPr b="1" sz="1000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r>
              <a:rPr b="1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rPr>
              <a:t>Genghis Khan</a:t>
            </a:r>
          </a:p>
        </p:txBody>
      </p:sp>
      <p:sp>
        <p:nvSpPr>
          <p:cNvPr id="231" name="起源：13世紀初頭、チンギス・カンが敵を打ち破り、モンゴル部族を支配した後、彼は祝祭のイベントとしてゲームを開催しました。"/>
          <p:cNvSpPr txBox="1"/>
          <p:nvPr/>
        </p:nvSpPr>
        <p:spPr>
          <a:xfrm>
            <a:off x="1813517" y="14096012"/>
            <a:ext cx="1226206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ECECE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起源：13世紀初頭、チンギス・カンが敵を打ち破り、モンゴル部族を支配した後、彼は祝祭のイベントとしてゲームを開催しました。</a:t>
            </a:r>
          </a:p>
        </p:txBody>
      </p:sp>
      <p:sp>
        <p:nvSpPr>
          <p:cNvPr id="232" name="Rectangle"/>
          <p:cNvSpPr/>
          <p:nvPr/>
        </p:nvSpPr>
        <p:spPr>
          <a:xfrm>
            <a:off x="564936" y="3034193"/>
            <a:ext cx="14984010" cy="10129819"/>
          </a:xfrm>
          <a:prstGeom prst="rect">
            <a:avLst/>
          </a:prstGeom>
          <a:solidFill>
            <a:srgbClr val="FFFFFF">
              <a:alpha val="8751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233" name="13世紀初頭"/>
          <p:cNvSpPr txBox="1"/>
          <p:nvPr/>
        </p:nvSpPr>
        <p:spPr>
          <a:xfrm>
            <a:off x="6803674" y="5103313"/>
            <a:ext cx="306100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4600">
                <a:solidFill>
                  <a:srgbClr val="E63B7A"/>
                </a:solid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/>
            <a:r>
              <a:t>13世紀初頭</a:t>
            </a:r>
          </a:p>
        </p:txBody>
      </p:sp>
      <p:sp>
        <p:nvSpPr>
          <p:cNvPr id="234" name="祝祭のイベント"/>
          <p:cNvSpPr txBox="1"/>
          <p:nvPr/>
        </p:nvSpPr>
        <p:spPr>
          <a:xfrm>
            <a:off x="9297711" y="9959759"/>
            <a:ext cx="4174491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4600">
                <a:solidFill>
                  <a:srgbClr val="E63B7A"/>
                </a:solid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/>
            <a:r>
              <a:t>祝祭のイベント</a:t>
            </a:r>
          </a:p>
        </p:txBody>
      </p:sp>
      <p:sp>
        <p:nvSpPr>
          <p:cNvPr id="235" name="ジンギスカン"/>
          <p:cNvSpPr txBox="1"/>
          <p:nvPr/>
        </p:nvSpPr>
        <p:spPr>
          <a:xfrm>
            <a:off x="1861256" y="6818141"/>
            <a:ext cx="3619501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4600">
                <a:solidFill>
                  <a:srgbClr val="E63B7A"/>
                </a:solidFill>
                <a:uFill>
                  <a:solidFill>
                    <a:srgbClr val="0C0C0C"/>
                  </a:solidFill>
                </a:u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C0C0C"/>
                  </a:solidFill>
                </a:uFill>
              </a:rPr>
              <a:t>ジンギスカン</a:t>
            </a:r>
          </a:p>
        </p:txBody>
      </p:sp>
      <p:sp>
        <p:nvSpPr>
          <p:cNvPr id="236" name="モンゴル部族を支配した"/>
          <p:cNvSpPr txBox="1"/>
          <p:nvPr/>
        </p:nvSpPr>
        <p:spPr>
          <a:xfrm>
            <a:off x="6935459" y="8445366"/>
            <a:ext cx="6511291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4600">
                <a:solidFill>
                  <a:srgbClr val="E63B7A"/>
                </a:solidFill>
                <a:uFill>
                  <a:solidFill>
                    <a:srgbClr val="0C0C0C"/>
                  </a:solidFill>
                </a:u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C0C0C"/>
                  </a:solidFill>
                </a:uFill>
              </a:rPr>
              <a:t>モンゴル部族を支配した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fast" advClick="1" p14:dur="600">
        <p159:morph option="byObject"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855.jpeg" descr="IMG_1855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500349" y="2484307"/>
            <a:ext cx="8477432" cy="9782107"/>
          </a:xfrm>
          <a:prstGeom prst="rect">
            <a:avLst/>
          </a:prstGeom>
        </p:spPr>
      </p:pic>
      <p:sp>
        <p:nvSpPr>
          <p:cNvPr id="239" name="2- Naad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533400">
              <a:defRPr b="1" sz="1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 b="0">
                <a:latin typeface="Century"/>
                <a:ea typeface="Century"/>
                <a:cs typeface="Century"/>
                <a:sym typeface="Century"/>
              </a:defRPr>
            </a:pPr>
            <a:r>
              <a:rPr b="1">
                <a:latin typeface="+mj-lt"/>
                <a:ea typeface="+mj-ea"/>
                <a:cs typeface="+mj-cs"/>
                <a:sym typeface="Calibri"/>
              </a:rPr>
              <a:t>2- Naadam</a:t>
            </a:r>
          </a:p>
        </p:txBody>
      </p:sp>
      <p:sp>
        <p:nvSpPr>
          <p:cNvPr id="240" name="In the early 13th century, after…"/>
          <p:cNvSpPr/>
          <p:nvPr>
            <p:ph type="body" idx="1"/>
          </p:nvPr>
        </p:nvSpPr>
        <p:spPr>
          <a:xfrm>
            <a:off x="1171112" y="2425267"/>
            <a:ext cx="18254758" cy="11029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cubicBezTo>
                  <a:pt x="21600" y="3600"/>
                  <a:pt x="21600" y="7200"/>
                  <a:pt x="21600" y="10800"/>
                </a:cubicBezTo>
                <a:cubicBezTo>
                  <a:pt x="21600" y="14400"/>
                  <a:pt x="21600" y="1800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9A9A96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 In the early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13th century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, 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after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endParaRPr>
              <a:solidFill>
                <a:srgbClr val="0C0C0C"/>
              </a:solidFill>
              <a:uFill>
                <a:solidFill>
                  <a:srgbClr val="0C0C0C"/>
                </a:solidFill>
              </a:u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Genghis Khan 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defeated his enemies </a:t>
            </a:r>
            <a:endParaRPr>
              <a:solidFill>
                <a:srgbClr val="9A9A96"/>
              </a:solidFill>
              <a:uFill>
                <a:solidFill>
                  <a:srgbClr val="0C0C0C"/>
                </a:solidFill>
              </a:u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and </a:t>
            </a:r>
            <a:r>
              <a:rPr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ruled over the Mongol tribes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, </a:t>
            </a:r>
            <a:endParaRPr>
              <a:solidFill>
                <a:srgbClr val="9A9A96"/>
              </a:solidFill>
              <a:uFill>
                <a:solidFill>
                  <a:srgbClr val="0C0C0C"/>
                </a:solidFill>
              </a:u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he held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NAADAM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as a</a:t>
            </a:r>
            <a:r>
              <a:rPr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</a:rPr>
              <a:t> </a:t>
            </a:r>
            <a:r>
              <a:rPr>
                <a:uFill>
                  <a:solidFill>
                    <a:srgbClr val="0C0C0C"/>
                  </a:solidFill>
                </a:uFill>
                <a:latin typeface="Chalkboard SE Bold"/>
                <a:ea typeface="Chalkboard SE Bold"/>
                <a:cs typeface="Chalkboard SE Bold"/>
                <a:sym typeface="Chalkboard SE Bold"/>
              </a:rPr>
              <a:t>celebration</a:t>
            </a:r>
            <a:r>
              <a:rPr>
                <a:solidFill>
                  <a:srgbClr val="9A9A96"/>
                </a:solidFill>
                <a:uFill>
                  <a:solidFill>
                    <a:srgbClr val="0C0C0C"/>
                  </a:solidFill>
                </a:uFill>
              </a:rPr>
              <a:t>.</a:t>
            </a:r>
            <a:endParaRPr>
              <a:solidFill>
                <a:srgbClr val="9A9A96"/>
              </a:solidFill>
            </a:endParaRPr>
          </a:p>
          <a:p>
            <a:pPr marL="0" indent="0" defTabSz="261365">
              <a:lnSpc>
                <a:spcPct val="150000"/>
              </a:lnSpc>
              <a:spcBef>
                <a:spcPts val="0"/>
              </a:spcBef>
              <a:buSzTx/>
              <a:buNone/>
              <a:defRPr sz="602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</a:p>
        </p:txBody>
      </p:sp>
      <p:sp>
        <p:nvSpPr>
          <p:cNvPr id="241" name="ジンギスカン"/>
          <p:cNvSpPr txBox="1"/>
          <p:nvPr/>
        </p:nvSpPr>
        <p:spPr>
          <a:xfrm>
            <a:off x="16130858" y="10104352"/>
            <a:ext cx="7216414" cy="5842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b="1" sz="3800">
                <a:solidFill>
                  <a:srgbClr val="FFFFFF"/>
                </a:solidFill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uFillTx/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rPr>
              <a:t>ジンギスカン</a:t>
            </a:r>
          </a:p>
        </p:txBody>
      </p:sp>
      <p:sp>
        <p:nvSpPr>
          <p:cNvPr id="242" name="羊肉を用いた焼肉じゃない"/>
          <p:cNvSpPr txBox="1"/>
          <p:nvPr/>
        </p:nvSpPr>
        <p:spPr>
          <a:xfrm>
            <a:off x="16130764" y="11939837"/>
            <a:ext cx="7216413" cy="83185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38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>
                <a:hlinkClick r:id="rId5" invalidUrl="" action="" tgtFrame="" tooltip="" history="1" highlightClick="0" endSnd="0"/>
              </a:rPr>
              <a:t>羊肉</a:t>
            </a:r>
            <a:r>
              <a:t>を用いた</a:t>
            </a:r>
            <a:r>
              <a:rPr>
                <a:hlinkClick r:id="rId6" invalidUrl="" action="" tgtFrame="" tooltip="" history="1" highlightClick="0" endSnd="0"/>
              </a:rPr>
              <a:t>焼肉</a:t>
            </a:r>
            <a:r>
              <a:rPr sz="5700">
                <a:latin typeface="Catamaran Bold"/>
                <a:ea typeface="Catamaran Bold"/>
                <a:cs typeface="Catamaran Bold"/>
                <a:sym typeface="Catamaran Bold"/>
              </a:rPr>
              <a:t>じゃない</a:t>
            </a:r>
          </a:p>
        </p:txBody>
      </p:sp>
      <p:sp>
        <p:nvSpPr>
          <p:cNvPr id="243" name="Genghis Khan"/>
          <p:cNvSpPr txBox="1"/>
          <p:nvPr/>
        </p:nvSpPr>
        <p:spPr>
          <a:xfrm>
            <a:off x="16079964" y="10619930"/>
            <a:ext cx="7318202" cy="1370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33400">
              <a:spcBef>
                <a:spcPts val="0"/>
              </a:spcBef>
              <a:defRPr b="1" sz="10000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r>
              <a:rPr b="1">
                <a:solidFill>
                  <a:srgbClr val="0C0C0C"/>
                </a:solidFill>
                <a:uFill>
                  <a:solidFill>
                    <a:srgbClr val="0C0C0C"/>
                  </a:solidFill>
                </a:uFill>
                <a:latin typeface="+mj-lt"/>
                <a:ea typeface="+mj-ea"/>
                <a:cs typeface="+mj-cs"/>
                <a:sym typeface="Calibri"/>
              </a:rPr>
              <a:t>Genghis Khan</a:t>
            </a:r>
          </a:p>
        </p:txBody>
      </p:sp>
      <p:sp>
        <p:nvSpPr>
          <p:cNvPr id="244" name="起源：13世紀初頭、チンギス・カンが敵を打ち破り、モンゴル部族を支配した後、彼は祝祭のイベントとしてゲームを開催しました。"/>
          <p:cNvSpPr txBox="1"/>
          <p:nvPr/>
        </p:nvSpPr>
        <p:spPr>
          <a:xfrm>
            <a:off x="1813517" y="14096012"/>
            <a:ext cx="1226206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ECECE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起源：13世紀初頭、チンギス・カンが敵を打ち破り、モンゴル部族を支配した後、彼は祝祭のイベントとしてゲームを開催しました。</a:t>
            </a:r>
          </a:p>
        </p:txBody>
      </p:sp>
      <p:sp>
        <p:nvSpPr>
          <p:cNvPr id="245" name="Rectangle"/>
          <p:cNvSpPr/>
          <p:nvPr/>
        </p:nvSpPr>
        <p:spPr>
          <a:xfrm>
            <a:off x="564936" y="3034193"/>
            <a:ext cx="14984010" cy="10129819"/>
          </a:xfrm>
          <a:prstGeom prst="rect">
            <a:avLst/>
          </a:prstGeom>
          <a:solidFill>
            <a:srgbClr val="FFFFFF">
              <a:alpha val="9914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246" name="13世紀初頭"/>
          <p:cNvSpPr txBox="1"/>
          <p:nvPr/>
        </p:nvSpPr>
        <p:spPr>
          <a:xfrm>
            <a:off x="4926005" y="3118506"/>
            <a:ext cx="4214064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6400">
                <a:solidFill>
                  <a:srgbClr val="E63B7A"/>
                </a:solid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/>
            <a:r>
              <a:t>13世紀初頭</a:t>
            </a:r>
          </a:p>
        </p:txBody>
      </p:sp>
      <p:sp>
        <p:nvSpPr>
          <p:cNvPr id="247" name="祝祭のイベント"/>
          <p:cNvSpPr txBox="1"/>
          <p:nvPr/>
        </p:nvSpPr>
        <p:spPr>
          <a:xfrm>
            <a:off x="4151406" y="9205105"/>
            <a:ext cx="5763261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6400">
                <a:solidFill>
                  <a:srgbClr val="E63B7A"/>
                </a:solid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/>
            <a:r>
              <a:t>祝祭のイベント</a:t>
            </a:r>
          </a:p>
        </p:txBody>
      </p:sp>
      <p:sp>
        <p:nvSpPr>
          <p:cNvPr id="248" name="ジンギスカン"/>
          <p:cNvSpPr txBox="1"/>
          <p:nvPr/>
        </p:nvSpPr>
        <p:spPr>
          <a:xfrm>
            <a:off x="4537486" y="5119808"/>
            <a:ext cx="4991101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6400">
                <a:solidFill>
                  <a:srgbClr val="E63B7A"/>
                </a:solidFill>
                <a:uFill>
                  <a:solidFill>
                    <a:srgbClr val="0C0C0C"/>
                  </a:solidFill>
                </a:u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C0C0C"/>
                  </a:solidFill>
                </a:uFill>
              </a:rPr>
              <a:t>ジンギスカン</a:t>
            </a:r>
          </a:p>
        </p:txBody>
      </p:sp>
      <p:sp>
        <p:nvSpPr>
          <p:cNvPr id="249" name="モンゴル部族を支配した"/>
          <p:cNvSpPr txBox="1"/>
          <p:nvPr/>
        </p:nvSpPr>
        <p:spPr>
          <a:xfrm>
            <a:off x="2525806" y="7121110"/>
            <a:ext cx="9014461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33400">
              <a:spcBef>
                <a:spcPts val="0"/>
              </a:spcBef>
              <a:defRPr sz="6400">
                <a:solidFill>
                  <a:srgbClr val="E63B7A"/>
                </a:solidFill>
                <a:uFill>
                  <a:solidFill>
                    <a:srgbClr val="0C0C0C"/>
                  </a:solidFill>
                </a:uFill>
                <a:latin typeface="游明朝体+36ポかな デミボールド"/>
                <a:ea typeface="游明朝体+36ポかな デミボールド"/>
                <a:cs typeface="游明朝体+36ポかな デミボールド"/>
                <a:sym typeface="游明朝体+36ポかな デミボールド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C0C0C"/>
                  </a:solidFill>
                </a:uFill>
              </a:rPr>
              <a:t>モンゴル部族を支配した</a:t>
            </a:r>
          </a:p>
        </p:txBody>
      </p:sp>
      <p:sp>
        <p:nvSpPr>
          <p:cNvPr id="250" name="Naadam"/>
          <p:cNvSpPr txBox="1"/>
          <p:nvPr/>
        </p:nvSpPr>
        <p:spPr>
          <a:xfrm>
            <a:off x="3825425" y="11492049"/>
            <a:ext cx="6762267" cy="2017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33400">
              <a:spcBef>
                <a:spcPts val="0"/>
              </a:spcBef>
              <a:defRPr b="1" sz="1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 b="0">
                <a:latin typeface="Century"/>
                <a:ea typeface="Century"/>
                <a:cs typeface="Century"/>
                <a:sym typeface="Century"/>
              </a:defRPr>
            </a:pPr>
            <a:r>
              <a:rPr b="1">
                <a:latin typeface="+mj-lt"/>
                <a:ea typeface="+mj-ea"/>
                <a:cs typeface="+mj-cs"/>
                <a:sym typeface="Calibri"/>
              </a:rPr>
              <a:t>Naadam</a:t>
            </a:r>
          </a:p>
        </p:txBody>
      </p:sp>
      <p:sp>
        <p:nvSpPr>
          <p:cNvPr id="251" name="Flèche"/>
          <p:cNvSpPr/>
          <p:nvPr/>
        </p:nvSpPr>
        <p:spPr>
          <a:xfrm rot="5317558">
            <a:off x="6563565" y="4184156"/>
            <a:ext cx="1027068" cy="1008305"/>
          </a:xfrm>
          <a:prstGeom prst="rightArrow">
            <a:avLst>
              <a:gd name="adj1" fmla="val 32000"/>
              <a:gd name="adj2" fmla="val 65191"/>
            </a:avLst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252" name="Flèche"/>
          <p:cNvSpPr/>
          <p:nvPr/>
        </p:nvSpPr>
        <p:spPr>
          <a:xfrm rot="5317559">
            <a:off x="6522950" y="6116787"/>
            <a:ext cx="1027069" cy="1008305"/>
          </a:xfrm>
          <a:prstGeom prst="rightArrow">
            <a:avLst>
              <a:gd name="adj1" fmla="val 32000"/>
              <a:gd name="adj2" fmla="val 65191"/>
            </a:avLst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253" name="Flèche"/>
          <p:cNvSpPr/>
          <p:nvPr/>
        </p:nvSpPr>
        <p:spPr>
          <a:xfrm rot="5317559">
            <a:off x="6522950" y="8260911"/>
            <a:ext cx="1027069" cy="1008304"/>
          </a:xfrm>
          <a:prstGeom prst="rightArrow">
            <a:avLst>
              <a:gd name="adj1" fmla="val 32000"/>
              <a:gd name="adj2" fmla="val 65191"/>
            </a:avLst>
          </a:prstGeom>
          <a:blipFill>
            <a:blip r:embed="rId9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254" name="Flèche"/>
          <p:cNvSpPr/>
          <p:nvPr/>
        </p:nvSpPr>
        <p:spPr>
          <a:xfrm rot="5317559">
            <a:off x="6335578" y="10590272"/>
            <a:ext cx="1411020" cy="1008305"/>
          </a:xfrm>
          <a:prstGeom prst="rightArrow">
            <a:avLst>
              <a:gd name="adj1" fmla="val 32000"/>
              <a:gd name="adj2" fmla="val 65191"/>
            </a:avLst>
          </a:prstGeom>
          <a:blipFill>
            <a:blip r:embed="rId10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b="1" sz="3800">
                <a:solidFill>
                  <a:srgbClr val="F5F8EB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Class="entr" nodeType="afterEffect" presetSubtype="1" presetID="2" grpId="3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Class="entr" nodeType="afterEffect" presetSubtype="1" presetID="2" grpId="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1"/>
      <p:bldP build="whole" bldLvl="1" animBg="1" rev="0" advAuto="0" spid="253" grpId="3"/>
      <p:bldP build="whole" bldLvl="1" animBg="1" rev="0" advAuto="0" spid="254" grpId="4"/>
      <p:bldP build="whole" bldLvl="1" animBg="1" rev="0" advAuto="0" spid="25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1853.jpeg" descr="IMG_1853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494000" y="3632200"/>
            <a:ext cx="8013700" cy="9246793"/>
          </a:xfrm>
          <a:prstGeom prst="rect">
            <a:avLst/>
          </a:prstGeom>
        </p:spPr>
      </p:pic>
      <p:sp>
        <p:nvSpPr>
          <p:cNvPr id="257" name="Naad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Palatino"/>
              </a:defRPr>
            </a:pPr>
            <a:r>
              <a:rPr b="1">
                <a:latin typeface="+mj-lt"/>
                <a:ea typeface="+mj-ea"/>
                <a:cs typeface="+mj-cs"/>
                <a:sym typeface="Calibri"/>
              </a:rPr>
              <a:t>Naadam</a:t>
            </a:r>
          </a:p>
        </p:txBody>
      </p:sp>
      <p:sp>
        <p:nvSpPr>
          <p:cNvPr id="258" name="Mongolian language:"/>
          <p:cNvSpPr txBox="1"/>
          <p:nvPr>
            <p:ph type="body" sz="half" idx="1"/>
          </p:nvPr>
        </p:nvSpPr>
        <p:spPr>
          <a:xfrm>
            <a:off x="810459" y="2662572"/>
            <a:ext cx="14186021" cy="9105901"/>
          </a:xfrm>
          <a:prstGeom prst="rect">
            <a:avLst/>
          </a:prstGeom>
        </p:spPr>
        <p:txBody>
          <a:bodyPr/>
          <a:lstStyle>
            <a:lvl1pPr marL="0" indent="0" algn="ctr" defTabSz="533400">
              <a:lnSpc>
                <a:spcPct val="100000"/>
              </a:lnSpc>
              <a:spcBef>
                <a:spcPts val="0"/>
              </a:spcBef>
              <a:buSzTx/>
              <a:buNone/>
              <a:defRPr sz="1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Mongolian language: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6"/>
                                        </p:tgtEl>
                                      </p:cBhvr>
                                      <p:by x="394000" y="3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2679 -0.007596 -0.045358 -0.015192 -0.067954 -0.019575 C -0.090551 -0.023957 -0.113066 -0.025126 -0.135580 -0.026294 C -0.146582 -0.034232 -0.156173 -0.039065 -0.165059 -0.042345 C -0.173944 -0.045626 -0.182125 -0.047354 -0.190305 -0.049083" origin="layout" pathEditMode="relative">
                                      <p:cBhvr>
                                        <p:cTn id="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" dur="2500" fill="hold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  <p:bldP build="whole" bldLvl="1" animBg="1" rev="0" advAuto="0" spid="258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Naad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Naadam</a:t>
            </a:r>
          </a:p>
        </p:txBody>
      </p:sp>
      <p:sp>
        <p:nvSpPr>
          <p:cNvPr id="261" name="Mongolian food:"/>
          <p:cNvSpPr txBox="1"/>
          <p:nvPr>
            <p:ph type="body" sz="half" idx="1"/>
          </p:nvPr>
        </p:nvSpPr>
        <p:spPr>
          <a:xfrm>
            <a:off x="6532822" y="-3252139"/>
            <a:ext cx="14186021" cy="9105901"/>
          </a:xfrm>
          <a:prstGeom prst="rect">
            <a:avLst/>
          </a:prstGeom>
        </p:spPr>
        <p:txBody>
          <a:bodyPr/>
          <a:lstStyle>
            <a:lvl1pPr marL="0" indent="0" algn="ctr" defTabSz="533400">
              <a:lnSpc>
                <a:spcPct val="100000"/>
              </a:lnSpc>
              <a:spcBef>
                <a:spcPts val="0"/>
              </a:spcBef>
              <a:buSzTx/>
              <a:buNone/>
              <a:defRPr sz="1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Mongolian food:</a:t>
            </a:r>
          </a:p>
        </p:txBody>
      </p:sp>
      <p:grpSp>
        <p:nvGrpSpPr>
          <p:cNvPr id="264" name="image.jpeg"/>
          <p:cNvGrpSpPr/>
          <p:nvPr/>
        </p:nvGrpSpPr>
        <p:grpSpPr>
          <a:xfrm rot="623769">
            <a:off x="10655529" y="3216336"/>
            <a:ext cx="11394848" cy="8782559"/>
            <a:chOff x="0" y="0"/>
            <a:chExt cx="11394847" cy="8782558"/>
          </a:xfrm>
        </p:grpSpPr>
        <p:pic>
          <p:nvPicPr>
            <p:cNvPr id="263" name="image.jpeg" descr="image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0963048" cy="82237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image.jpeg" descr="image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394848" cy="8782559"/>
            </a:xfrm>
            <a:prstGeom prst="rect">
              <a:avLst/>
            </a:prstGeom>
            <a:effectLst/>
          </p:spPr>
        </p:pic>
      </p:grpSp>
      <p:grpSp>
        <p:nvGrpSpPr>
          <p:cNvPr id="267" name="image.jpeg"/>
          <p:cNvGrpSpPr/>
          <p:nvPr/>
        </p:nvGrpSpPr>
        <p:grpSpPr>
          <a:xfrm rot="21143238">
            <a:off x="3833672" y="4151481"/>
            <a:ext cx="8320729" cy="7508571"/>
            <a:chOff x="0" y="0"/>
            <a:chExt cx="8320727" cy="7508569"/>
          </a:xfrm>
        </p:grpSpPr>
        <p:pic>
          <p:nvPicPr>
            <p:cNvPr id="266" name="image.jpeg" descr="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32257" b="0"/>
            <a:stretch>
              <a:fillRect/>
            </a:stretch>
          </p:blipFill>
          <p:spPr>
            <a:xfrm>
              <a:off x="215900" y="139700"/>
              <a:ext cx="7888928" cy="69497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5" name="image.jpeg" descr="image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8320729" cy="7508571"/>
            </a:xfrm>
            <a:prstGeom prst="rect">
              <a:avLst/>
            </a:prstGeom>
            <a:effectLst/>
          </p:spPr>
        </p:pic>
      </p:grpSp>
      <p:sp>
        <p:nvSpPr>
          <p:cNvPr id="268" name="Khuushuur"/>
          <p:cNvSpPr txBox="1"/>
          <p:nvPr/>
        </p:nvSpPr>
        <p:spPr>
          <a:xfrm>
            <a:off x="5409481" y="10689628"/>
            <a:ext cx="13565038" cy="261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647700">
              <a:spcBef>
                <a:spcPts val="0"/>
              </a:spcBef>
              <a:defRPr sz="171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Khuushuur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Naad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Palatino"/>
              </a:defRPr>
            </a:pPr>
            <a:r>
              <a:rPr b="1">
                <a:latin typeface="+mj-lt"/>
                <a:ea typeface="+mj-ea"/>
                <a:cs typeface="+mj-cs"/>
                <a:sym typeface="Calibri"/>
              </a:rPr>
              <a:t>Naadam</a:t>
            </a:r>
          </a:p>
        </p:txBody>
      </p:sp>
      <p:sp>
        <p:nvSpPr>
          <p:cNvPr id="271" name="3 sports:"/>
          <p:cNvSpPr txBox="1"/>
          <p:nvPr>
            <p:ph type="body" idx="1"/>
          </p:nvPr>
        </p:nvSpPr>
        <p:spPr>
          <a:xfrm>
            <a:off x="8288001" y="-1856775"/>
            <a:ext cx="14933859" cy="9585933"/>
          </a:xfrm>
          <a:prstGeom prst="rect">
            <a:avLst/>
          </a:prstGeom>
        </p:spPr>
        <p:txBody>
          <a:bodyPr/>
          <a:lstStyle>
            <a:lvl1pPr marL="0" indent="0" algn="ctr" defTabSz="533400">
              <a:lnSpc>
                <a:spcPct val="100000"/>
              </a:lnSpc>
              <a:spcBef>
                <a:spcPts val="0"/>
              </a:spcBef>
              <a:buSzTx/>
              <a:buNone/>
              <a:defRPr sz="2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3 sports:</a:t>
            </a:r>
          </a:p>
        </p:txBody>
      </p:sp>
      <p:grpSp>
        <p:nvGrpSpPr>
          <p:cNvPr id="274" name="Grouper"/>
          <p:cNvGrpSpPr/>
          <p:nvPr/>
        </p:nvGrpSpPr>
        <p:grpSpPr>
          <a:xfrm>
            <a:off x="340917" y="-1237721"/>
            <a:ext cx="11260183" cy="8803438"/>
            <a:chOff x="0" y="0"/>
            <a:chExt cx="11260182" cy="8803437"/>
          </a:xfrm>
        </p:grpSpPr>
        <p:pic>
          <p:nvPicPr>
            <p:cNvPr id="272" name="IMG_1858.jpeg" descr="IMG_185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404" t="0" r="0" b="992"/>
            <a:stretch>
              <a:fillRect/>
            </a:stretch>
          </p:blipFill>
          <p:spPr>
            <a:xfrm>
              <a:off x="0" y="1608882"/>
              <a:ext cx="7974729" cy="7194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Archery"/>
            <p:cNvSpPr txBox="1"/>
            <p:nvPr/>
          </p:nvSpPr>
          <p:spPr>
            <a:xfrm>
              <a:off x="1510196" y="0"/>
              <a:ext cx="9749987" cy="4525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ctr" defTabSz="647700">
                <a:spcBef>
                  <a:spcPts val="0"/>
                </a:spcBef>
                <a:defRPr sz="13600"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Archery</a:t>
              </a:r>
            </a:p>
          </p:txBody>
        </p:sp>
      </p:grpSp>
      <p:grpSp>
        <p:nvGrpSpPr>
          <p:cNvPr id="277" name="Grouper"/>
          <p:cNvGrpSpPr/>
          <p:nvPr/>
        </p:nvGrpSpPr>
        <p:grpSpPr>
          <a:xfrm>
            <a:off x="-907883" y="7837285"/>
            <a:ext cx="16488220" cy="6865272"/>
            <a:chOff x="0" y="0"/>
            <a:chExt cx="16488218" cy="6865270"/>
          </a:xfrm>
        </p:grpSpPr>
        <p:pic>
          <p:nvPicPr>
            <p:cNvPr id="275" name="IMG_1857.jpeg" descr="IMG_1857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2157" r="0" b="10938"/>
            <a:stretch>
              <a:fillRect/>
            </a:stretch>
          </p:blipFill>
          <p:spPr>
            <a:xfrm>
              <a:off x="1248218" y="0"/>
              <a:ext cx="15240001" cy="5735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" name="Horse racing"/>
            <p:cNvSpPr txBox="1"/>
            <p:nvPr/>
          </p:nvSpPr>
          <p:spPr>
            <a:xfrm>
              <a:off x="0" y="2339665"/>
              <a:ext cx="13993672" cy="4525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ctr" defTabSz="647700">
                <a:spcBef>
                  <a:spcPts val="0"/>
                </a:spcBef>
                <a:defRPr sz="13600"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Horse racing</a:t>
              </a:r>
            </a:p>
          </p:txBody>
        </p:sp>
      </p:grpSp>
      <p:grpSp>
        <p:nvGrpSpPr>
          <p:cNvPr id="280" name="Grouper"/>
          <p:cNvGrpSpPr/>
          <p:nvPr/>
        </p:nvGrpSpPr>
        <p:grpSpPr>
          <a:xfrm>
            <a:off x="12292868" y="4548302"/>
            <a:ext cx="13993672" cy="8992716"/>
            <a:chOff x="0" y="0"/>
            <a:chExt cx="13993671" cy="8992714"/>
          </a:xfrm>
        </p:grpSpPr>
        <p:pic>
          <p:nvPicPr>
            <p:cNvPr id="278" name="IMG_1856.jpeg" descr="IMG_1856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24042" y="2391197"/>
              <a:ext cx="8263601" cy="6601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Wrestling"/>
            <p:cNvSpPr txBox="1"/>
            <p:nvPr/>
          </p:nvSpPr>
          <p:spPr>
            <a:xfrm>
              <a:off x="0" y="0"/>
              <a:ext cx="13993672" cy="4525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ctr" defTabSz="647700">
                <a:spcBef>
                  <a:spcPts val="0"/>
                </a:spcBef>
                <a:defRPr sz="13600">
                  <a:ln w="381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Wrestling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1"/>
      <p:bldP build="whole" bldLvl="1" animBg="1" rev="0" advAuto="0" spid="277" grpId="2"/>
      <p:bldP build="whole" bldLvl="1" animBg="1" rev="0" advAuto="0" spid="280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G_1854.jpeg" descr="IMG_1854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318500" y="482600"/>
            <a:ext cx="7772400" cy="8915400"/>
          </a:xfrm>
          <a:prstGeom prst="rect">
            <a:avLst/>
          </a:prstGeom>
        </p:spPr>
      </p:pic>
      <p:pic>
        <p:nvPicPr>
          <p:cNvPr id="153" name="202405-Albuquerque_BalloonFiesta-mass-ascensions.jpg" descr="202405-Albuquerque_BalloonFiesta-mass-ascensions.jpg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0" cy="8915400"/>
          </a:xfrm>
          <a:prstGeom prst="rect">
            <a:avLst/>
          </a:prstGeom>
        </p:spPr>
      </p:pic>
      <p:pic>
        <p:nvPicPr>
          <p:cNvPr id="154" name="2024-songkran-show.jpg" descr="2024-songkran-show.jpg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</p:spPr>
      </p:pic>
      <p:sp>
        <p:nvSpPr>
          <p:cNvPr id="155" name="Over the Horiz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 the Horizon</a:t>
            </a:r>
          </a:p>
        </p:txBody>
      </p:sp>
      <p:sp>
        <p:nvSpPr>
          <p:cNvPr id="156" name="Page 24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Page 24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  <p:bldP build="whole" bldLvl="1" animBg="1" rev="0" advAuto="0" spid="152" grpId="5"/>
      <p:bldP build="whole" bldLvl="1" animBg="1" rev="0" advAuto="0" spid="154" grpId="3"/>
      <p:bldP build="whole" bldLvl="1" animBg="1" rev="0" advAuto="0" spid="153" grpId="4"/>
      <p:bldP build="whole" bldLvl="1" animBg="1" rev="0" advAuto="0" spid="15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G_1859.jpeg" descr="IMG_1859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495300"/>
            <a:ext cx="23380700" cy="8915400"/>
          </a:xfrm>
          <a:prstGeom prst="rect">
            <a:avLst/>
          </a:prstGeom>
        </p:spPr>
      </p:pic>
      <p:sp>
        <p:nvSpPr>
          <p:cNvPr id="283" name="3- Albuquerque Balloon Festival"/>
          <p:cNvSpPr txBox="1"/>
          <p:nvPr>
            <p:ph type="title"/>
          </p:nvPr>
        </p:nvSpPr>
        <p:spPr>
          <a:xfrm>
            <a:off x="882590" y="9766791"/>
            <a:ext cx="22439172" cy="4062324"/>
          </a:xfrm>
          <a:prstGeom prst="rect">
            <a:avLst/>
          </a:prstGeom>
        </p:spPr>
        <p:txBody>
          <a:bodyPr/>
          <a:lstStyle>
            <a:lvl1pPr defTabSz="421386">
              <a:lnSpc>
                <a:spcPts val="16000"/>
              </a:lnSpc>
              <a:defRPr b="0" sz="1145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3- Albuquerque Balloon Festival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3 - Albuquerque Balloon Festiv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389381">
              <a:defRPr sz="109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3 - </a:t>
            </a:r>
            <a:r>
              <a:t>Albuquerque Balloon Festival</a:t>
            </a:r>
          </a:p>
        </p:txBody>
      </p:sp>
      <p:sp>
        <p:nvSpPr>
          <p:cNvPr id="286" name="Origins:…"/>
          <p:cNvSpPr txBox="1"/>
          <p:nvPr>
            <p:ph type="body" sz="half" idx="1"/>
          </p:nvPr>
        </p:nvSpPr>
        <p:spPr>
          <a:xfrm>
            <a:off x="738329" y="1452506"/>
            <a:ext cx="13512801" cy="9105901"/>
          </a:xfrm>
          <a:prstGeom prst="rect">
            <a:avLst/>
          </a:prstGeom>
        </p:spPr>
        <p:txBody>
          <a:bodyPr/>
          <a:lstStyle/>
          <a:p>
            <a:pPr marL="0" indent="0" algn="just" defTabSz="533400">
              <a:lnSpc>
                <a:spcPct val="100000"/>
              </a:lnSpc>
              <a:spcBef>
                <a:spcPts val="0"/>
              </a:spcBef>
              <a:buSzTx/>
              <a:buNone/>
              <a:defRPr sz="1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u="sng">
                <a:latin typeface="Chalkboard SE Bold"/>
                <a:ea typeface="Chalkboard SE Bold"/>
                <a:cs typeface="Chalkboard SE Bold"/>
                <a:sym typeface="Chalkboard SE Bold"/>
              </a:rPr>
              <a:t>Origins:</a:t>
            </a:r>
            <a:endParaRPr u="sng">
              <a:latin typeface="Chalkboard SE Bold"/>
              <a:ea typeface="Chalkboard SE Bold"/>
              <a:cs typeface="Chalkboard SE Bold"/>
              <a:sym typeface="Chalkboard SE Bold"/>
            </a:endParaRPr>
          </a:p>
          <a:p>
            <a:pPr marL="0" indent="0" algn="just" defTabSz="5334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   </a:t>
            </a:r>
          </a:p>
          <a:p>
            <a:pPr marL="0" indent="0" algn="just" defTabSz="533400">
              <a:lnSpc>
                <a:spcPct val="100000"/>
              </a:lnSpc>
              <a:spcBef>
                <a:spcPts val="0"/>
              </a:spcBef>
              <a:buSzTx/>
              <a:buNone/>
              <a:defRPr sz="10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r>
              <a:rPr sz="6700">
                <a:solidFill>
                  <a:srgbClr val="202122"/>
                </a:solidFill>
                <a:uFill>
                  <a:solidFill>
                    <a:srgbClr val="202122"/>
                  </a:solidFill>
                </a:uFill>
                <a:latin typeface="+mj-lt"/>
                <a:ea typeface="+mj-ea"/>
                <a:cs typeface="+mj-cs"/>
                <a:sym typeface="Calibri"/>
              </a:rPr>
              <a:t>The Balloon Fiesta began in </a:t>
            </a:r>
            <a:r>
              <a:rPr b="1" sz="6700">
                <a:solidFill>
                  <a:srgbClr val="202122"/>
                </a:solidFill>
                <a:uFill>
                  <a:solidFill>
                    <a:srgbClr val="202122"/>
                  </a:solidFill>
                </a:uFill>
                <a:latin typeface="+mj-lt"/>
                <a:ea typeface="+mj-ea"/>
                <a:cs typeface="+mj-cs"/>
                <a:sym typeface="Calibri"/>
              </a:rPr>
              <a:t>1972</a:t>
            </a:r>
            <a:r>
              <a:rPr sz="6700">
                <a:solidFill>
                  <a:srgbClr val="202122"/>
                </a:solidFill>
                <a:uFill>
                  <a:solidFill>
                    <a:srgbClr val="202122"/>
                  </a:solidFill>
                </a:uFill>
                <a:latin typeface="+mj-lt"/>
                <a:ea typeface="+mj-ea"/>
                <a:cs typeface="+mj-cs"/>
                <a:sym typeface="Calibri"/>
              </a:rPr>
              <a:t> as the highlight of a 50th birthday celebration for </a:t>
            </a:r>
            <a:r>
              <a:rPr sz="6700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+mj-lt"/>
                <a:ea typeface="+mj-ea"/>
                <a:cs typeface="+mj-cs"/>
                <a:sym typeface="Calibri"/>
                <a:hlinkClick r:id="rId2" invalidUrl="" action="" tgtFrame="" tooltip="" history="1" highlightClick="0" endSnd="0"/>
              </a:rPr>
              <a:t>770 KOB Radio</a:t>
            </a:r>
            <a:r>
              <a:rPr sz="1400">
                <a:solidFill>
                  <a:srgbClr val="202122"/>
                </a:solidFill>
                <a:uFill>
                  <a:solidFill>
                    <a:srgbClr val="202122"/>
                  </a:solidFill>
                </a:uFill>
                <a:latin typeface="+mj-lt"/>
                <a:ea typeface="+mj-ea"/>
                <a:cs typeface="+mj-cs"/>
                <a:sym typeface="Calibri"/>
              </a:rPr>
              <a:t>.</a:t>
            </a:r>
            <a:endParaRPr sz="1400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87" name="IMG_1860.png" descr="IMG_186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06587" y="16121530"/>
            <a:ext cx="6976284" cy="423042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8" name="IMG_1862.jpeg" descr="IMG_1862.jpeg"/>
          <p:cNvPicPr>
            <a:picLocks noChangeAspect="1"/>
          </p:cNvPicPr>
          <p:nvPr/>
        </p:nvPicPr>
        <p:blipFill>
          <a:blip r:embed="rId4">
            <a:extLst/>
          </a:blip>
          <a:srcRect l="3321" t="579" r="7730" b="7542"/>
          <a:stretch>
            <a:fillRect/>
          </a:stretch>
        </p:blipFill>
        <p:spPr>
          <a:xfrm>
            <a:off x="5689337" y="8503654"/>
            <a:ext cx="5856289" cy="4352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4" fill="norm" stroke="1" extrusionOk="0">
                <a:moveTo>
                  <a:pt x="1833" y="11"/>
                </a:moveTo>
                <a:cubicBezTo>
                  <a:pt x="1819" y="29"/>
                  <a:pt x="1795" y="233"/>
                  <a:pt x="1779" y="464"/>
                </a:cubicBezTo>
                <a:lnTo>
                  <a:pt x="1748" y="884"/>
                </a:lnTo>
                <a:lnTo>
                  <a:pt x="2285" y="1035"/>
                </a:lnTo>
                <a:cubicBezTo>
                  <a:pt x="2581" y="1118"/>
                  <a:pt x="2923" y="1162"/>
                  <a:pt x="3046" y="1133"/>
                </a:cubicBezTo>
                <a:cubicBezTo>
                  <a:pt x="3309" y="1072"/>
                  <a:pt x="9432" y="2497"/>
                  <a:pt x="9499" y="2635"/>
                </a:cubicBezTo>
                <a:cubicBezTo>
                  <a:pt x="9524" y="2686"/>
                  <a:pt x="10795" y="3028"/>
                  <a:pt x="12322" y="3396"/>
                </a:cubicBezTo>
                <a:cubicBezTo>
                  <a:pt x="13850" y="3764"/>
                  <a:pt x="15744" y="4222"/>
                  <a:pt x="16532" y="4414"/>
                </a:cubicBezTo>
                <a:lnTo>
                  <a:pt x="17967" y="4766"/>
                </a:lnTo>
                <a:lnTo>
                  <a:pt x="9219" y="4778"/>
                </a:lnTo>
                <a:cubicBezTo>
                  <a:pt x="512" y="4789"/>
                  <a:pt x="471" y="4791"/>
                  <a:pt x="236" y="5039"/>
                </a:cubicBezTo>
                <a:lnTo>
                  <a:pt x="0" y="5288"/>
                </a:lnTo>
                <a:lnTo>
                  <a:pt x="0" y="13128"/>
                </a:lnTo>
                <a:lnTo>
                  <a:pt x="0" y="20966"/>
                </a:lnTo>
                <a:lnTo>
                  <a:pt x="205" y="21223"/>
                </a:lnTo>
                <a:cubicBezTo>
                  <a:pt x="388" y="21453"/>
                  <a:pt x="526" y="21485"/>
                  <a:pt x="1525" y="21515"/>
                </a:cubicBezTo>
                <a:cubicBezTo>
                  <a:pt x="2140" y="21534"/>
                  <a:pt x="6850" y="21521"/>
                  <a:pt x="11992" y="21488"/>
                </a:cubicBezTo>
                <a:cubicBezTo>
                  <a:pt x="21115" y="21429"/>
                  <a:pt x="21344" y="21423"/>
                  <a:pt x="21468" y="21195"/>
                </a:cubicBezTo>
                <a:cubicBezTo>
                  <a:pt x="21566" y="21016"/>
                  <a:pt x="21596" y="20499"/>
                  <a:pt x="21597" y="18972"/>
                </a:cubicBezTo>
                <a:cubicBezTo>
                  <a:pt x="21598" y="17878"/>
                  <a:pt x="21598" y="14362"/>
                  <a:pt x="21599" y="11157"/>
                </a:cubicBezTo>
                <a:lnTo>
                  <a:pt x="21600" y="5331"/>
                </a:lnTo>
                <a:lnTo>
                  <a:pt x="21369" y="5060"/>
                </a:lnTo>
                <a:cubicBezTo>
                  <a:pt x="21171" y="4829"/>
                  <a:pt x="21035" y="4789"/>
                  <a:pt x="20438" y="4789"/>
                </a:cubicBezTo>
                <a:cubicBezTo>
                  <a:pt x="19740" y="4789"/>
                  <a:pt x="19739" y="4789"/>
                  <a:pt x="19782" y="4489"/>
                </a:cubicBezTo>
                <a:cubicBezTo>
                  <a:pt x="19806" y="4324"/>
                  <a:pt x="19796" y="4189"/>
                  <a:pt x="19763" y="4189"/>
                </a:cubicBezTo>
                <a:cubicBezTo>
                  <a:pt x="19703" y="4189"/>
                  <a:pt x="10928" y="2132"/>
                  <a:pt x="10102" y="1924"/>
                </a:cubicBezTo>
                <a:cubicBezTo>
                  <a:pt x="9867" y="1865"/>
                  <a:pt x="9657" y="1854"/>
                  <a:pt x="9636" y="1899"/>
                </a:cubicBezTo>
                <a:cubicBezTo>
                  <a:pt x="9584" y="2011"/>
                  <a:pt x="3308" y="519"/>
                  <a:pt x="3238" y="378"/>
                </a:cubicBezTo>
                <a:cubicBezTo>
                  <a:pt x="3186" y="273"/>
                  <a:pt x="1888" y="-66"/>
                  <a:pt x="1833" y="1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1" name="Grouper"/>
          <p:cNvGrpSpPr/>
          <p:nvPr/>
        </p:nvGrpSpPr>
        <p:grpSpPr>
          <a:xfrm>
            <a:off x="3604328" y="9474612"/>
            <a:ext cx="10022367" cy="3220642"/>
            <a:chOff x="-26" y="0"/>
            <a:chExt cx="10022365" cy="3220640"/>
          </a:xfrm>
        </p:grpSpPr>
        <p:pic>
          <p:nvPicPr>
            <p:cNvPr id="289" name="IMG_1863.jpeg" descr="IMG_1863.jpeg"/>
            <p:cNvPicPr>
              <a:picLocks noChangeAspect="1"/>
            </p:cNvPicPr>
            <p:nvPr/>
          </p:nvPicPr>
          <p:blipFill>
            <a:blip r:embed="rId5">
              <a:alphaModFix amt="28767"/>
              <a:extLst/>
            </a:blip>
            <a:srcRect l="0" t="7564" r="16315" b="6306"/>
            <a:stretch>
              <a:fillRect/>
            </a:stretch>
          </p:blipFill>
          <p:spPr>
            <a:xfrm>
              <a:off x="8217743" y="0"/>
              <a:ext cx="1804596" cy="322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3581" y="0"/>
                  </a:moveTo>
                  <a:lnTo>
                    <a:pt x="12219" y="772"/>
                  </a:lnTo>
                  <a:lnTo>
                    <a:pt x="10856" y="1544"/>
                  </a:lnTo>
                  <a:lnTo>
                    <a:pt x="11848" y="2193"/>
                  </a:lnTo>
                  <a:cubicBezTo>
                    <a:pt x="14649" y="4020"/>
                    <a:pt x="16463" y="6114"/>
                    <a:pt x="17290" y="8475"/>
                  </a:cubicBezTo>
                  <a:cubicBezTo>
                    <a:pt x="17430" y="8875"/>
                    <a:pt x="17536" y="9960"/>
                    <a:pt x="17532" y="10921"/>
                  </a:cubicBezTo>
                  <a:cubicBezTo>
                    <a:pt x="17527" y="12428"/>
                    <a:pt x="17461" y="12804"/>
                    <a:pt x="16986" y="13862"/>
                  </a:cubicBezTo>
                  <a:cubicBezTo>
                    <a:pt x="16081" y="15880"/>
                    <a:pt x="14673" y="17451"/>
                    <a:pt x="12318" y="19082"/>
                  </a:cubicBezTo>
                  <a:lnTo>
                    <a:pt x="10917" y="20054"/>
                  </a:lnTo>
                  <a:lnTo>
                    <a:pt x="12257" y="20828"/>
                  </a:lnTo>
                  <a:lnTo>
                    <a:pt x="13596" y="21600"/>
                  </a:lnTo>
                  <a:lnTo>
                    <a:pt x="14356" y="21193"/>
                  </a:lnTo>
                  <a:cubicBezTo>
                    <a:pt x="15913" y="20359"/>
                    <a:pt x="18185" y="18403"/>
                    <a:pt x="19427" y="16828"/>
                  </a:cubicBezTo>
                  <a:cubicBezTo>
                    <a:pt x="20883" y="14982"/>
                    <a:pt x="21600" y="12912"/>
                    <a:pt x="21593" y="10831"/>
                  </a:cubicBezTo>
                  <a:cubicBezTo>
                    <a:pt x="21583" y="8155"/>
                    <a:pt x="20381" y="5460"/>
                    <a:pt x="18036" y="3205"/>
                  </a:cubicBezTo>
                  <a:cubicBezTo>
                    <a:pt x="17097" y="2302"/>
                    <a:pt x="15179" y="859"/>
                    <a:pt x="14251" y="359"/>
                  </a:cubicBezTo>
                  <a:lnTo>
                    <a:pt x="13581" y="0"/>
                  </a:lnTo>
                  <a:close/>
                  <a:moveTo>
                    <a:pt x="8173" y="3064"/>
                  </a:moveTo>
                  <a:lnTo>
                    <a:pt x="6791" y="3825"/>
                  </a:lnTo>
                  <a:lnTo>
                    <a:pt x="5409" y="4589"/>
                  </a:lnTo>
                  <a:lnTo>
                    <a:pt x="6629" y="5499"/>
                  </a:lnTo>
                  <a:cubicBezTo>
                    <a:pt x="7300" y="5999"/>
                    <a:pt x="8058" y="6659"/>
                    <a:pt x="8315" y="6966"/>
                  </a:cubicBezTo>
                  <a:cubicBezTo>
                    <a:pt x="10843" y="9980"/>
                    <a:pt x="10299" y="13375"/>
                    <a:pt x="6871" y="15938"/>
                  </a:cubicBezTo>
                  <a:cubicBezTo>
                    <a:pt x="6339" y="16337"/>
                    <a:pt x="5827" y="16677"/>
                    <a:pt x="5732" y="16697"/>
                  </a:cubicBezTo>
                  <a:cubicBezTo>
                    <a:pt x="5348" y="16779"/>
                    <a:pt x="5618" y="17048"/>
                    <a:pt x="6800" y="17756"/>
                  </a:cubicBezTo>
                  <a:cubicBezTo>
                    <a:pt x="7483" y="18165"/>
                    <a:pt x="8095" y="18498"/>
                    <a:pt x="8163" y="18499"/>
                  </a:cubicBezTo>
                  <a:cubicBezTo>
                    <a:pt x="8338" y="18501"/>
                    <a:pt x="9920" y="17434"/>
                    <a:pt x="10699" y="16790"/>
                  </a:cubicBezTo>
                  <a:cubicBezTo>
                    <a:pt x="11723" y="15944"/>
                    <a:pt x="12859" y="14495"/>
                    <a:pt x="13335" y="13415"/>
                  </a:cubicBezTo>
                  <a:cubicBezTo>
                    <a:pt x="13858" y="12227"/>
                    <a:pt x="13956" y="9725"/>
                    <a:pt x="13520" y="8635"/>
                  </a:cubicBezTo>
                  <a:cubicBezTo>
                    <a:pt x="12719" y="6631"/>
                    <a:pt x="11279" y="5016"/>
                    <a:pt x="9056" y="3620"/>
                  </a:cubicBezTo>
                  <a:lnTo>
                    <a:pt x="8173" y="3064"/>
                  </a:lnTo>
                  <a:close/>
                  <a:moveTo>
                    <a:pt x="2802" y="6239"/>
                  </a:moveTo>
                  <a:cubicBezTo>
                    <a:pt x="2712" y="6239"/>
                    <a:pt x="2046" y="6557"/>
                    <a:pt x="1320" y="6944"/>
                  </a:cubicBezTo>
                  <a:lnTo>
                    <a:pt x="0" y="7650"/>
                  </a:lnTo>
                  <a:lnTo>
                    <a:pt x="0" y="7799"/>
                  </a:lnTo>
                  <a:lnTo>
                    <a:pt x="674" y="8297"/>
                  </a:lnTo>
                  <a:cubicBezTo>
                    <a:pt x="1682" y="9038"/>
                    <a:pt x="2085" y="9801"/>
                    <a:pt x="2061" y="10921"/>
                  </a:cubicBezTo>
                  <a:cubicBezTo>
                    <a:pt x="2039" y="11960"/>
                    <a:pt x="1552" y="12763"/>
                    <a:pt x="527" y="13444"/>
                  </a:cubicBezTo>
                  <a:lnTo>
                    <a:pt x="0" y="13796"/>
                  </a:lnTo>
                  <a:lnTo>
                    <a:pt x="0" y="13868"/>
                  </a:lnTo>
                  <a:lnTo>
                    <a:pt x="1334" y="14626"/>
                  </a:lnTo>
                  <a:cubicBezTo>
                    <a:pt x="2069" y="15042"/>
                    <a:pt x="2762" y="15363"/>
                    <a:pt x="2873" y="15342"/>
                  </a:cubicBezTo>
                  <a:cubicBezTo>
                    <a:pt x="3331" y="15257"/>
                    <a:pt x="5163" y="13555"/>
                    <a:pt x="5561" y="12846"/>
                  </a:cubicBezTo>
                  <a:cubicBezTo>
                    <a:pt x="6442" y="11276"/>
                    <a:pt x="6288" y="9607"/>
                    <a:pt x="5124" y="8142"/>
                  </a:cubicBezTo>
                  <a:cubicBezTo>
                    <a:pt x="4553" y="7424"/>
                    <a:pt x="3109" y="6239"/>
                    <a:pt x="2802" y="623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90" name="IMG_1863.jpeg" descr="IMG_1863.jpeg"/>
            <p:cNvPicPr>
              <a:picLocks noChangeAspect="1"/>
            </p:cNvPicPr>
            <p:nvPr/>
          </p:nvPicPr>
          <p:blipFill>
            <a:blip r:embed="rId5">
              <a:alphaModFix amt="28767"/>
              <a:extLst/>
            </a:blip>
            <a:srcRect l="0" t="7564" r="16315" b="6306"/>
            <a:stretch>
              <a:fillRect/>
            </a:stretch>
          </p:blipFill>
          <p:spPr>
            <a:xfrm flipH="1">
              <a:off x="-27" y="0"/>
              <a:ext cx="1804596" cy="322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3581" y="0"/>
                  </a:moveTo>
                  <a:lnTo>
                    <a:pt x="12219" y="772"/>
                  </a:lnTo>
                  <a:lnTo>
                    <a:pt x="10856" y="1544"/>
                  </a:lnTo>
                  <a:lnTo>
                    <a:pt x="11848" y="2193"/>
                  </a:lnTo>
                  <a:cubicBezTo>
                    <a:pt x="14649" y="4020"/>
                    <a:pt x="16463" y="6114"/>
                    <a:pt x="17290" y="8475"/>
                  </a:cubicBezTo>
                  <a:cubicBezTo>
                    <a:pt x="17430" y="8875"/>
                    <a:pt x="17536" y="9960"/>
                    <a:pt x="17532" y="10921"/>
                  </a:cubicBezTo>
                  <a:cubicBezTo>
                    <a:pt x="17527" y="12428"/>
                    <a:pt x="17461" y="12804"/>
                    <a:pt x="16986" y="13862"/>
                  </a:cubicBezTo>
                  <a:cubicBezTo>
                    <a:pt x="16081" y="15880"/>
                    <a:pt x="14673" y="17451"/>
                    <a:pt x="12318" y="19082"/>
                  </a:cubicBezTo>
                  <a:lnTo>
                    <a:pt x="10917" y="20054"/>
                  </a:lnTo>
                  <a:lnTo>
                    <a:pt x="12257" y="20828"/>
                  </a:lnTo>
                  <a:lnTo>
                    <a:pt x="13596" y="21600"/>
                  </a:lnTo>
                  <a:lnTo>
                    <a:pt x="14356" y="21193"/>
                  </a:lnTo>
                  <a:cubicBezTo>
                    <a:pt x="15913" y="20359"/>
                    <a:pt x="18185" y="18403"/>
                    <a:pt x="19427" y="16828"/>
                  </a:cubicBezTo>
                  <a:cubicBezTo>
                    <a:pt x="20883" y="14982"/>
                    <a:pt x="21600" y="12912"/>
                    <a:pt x="21593" y="10831"/>
                  </a:cubicBezTo>
                  <a:cubicBezTo>
                    <a:pt x="21583" y="8155"/>
                    <a:pt x="20381" y="5460"/>
                    <a:pt x="18036" y="3205"/>
                  </a:cubicBezTo>
                  <a:cubicBezTo>
                    <a:pt x="17097" y="2302"/>
                    <a:pt x="15179" y="859"/>
                    <a:pt x="14251" y="359"/>
                  </a:cubicBezTo>
                  <a:lnTo>
                    <a:pt x="13581" y="0"/>
                  </a:lnTo>
                  <a:close/>
                  <a:moveTo>
                    <a:pt x="8173" y="3064"/>
                  </a:moveTo>
                  <a:lnTo>
                    <a:pt x="6791" y="3825"/>
                  </a:lnTo>
                  <a:lnTo>
                    <a:pt x="5409" y="4589"/>
                  </a:lnTo>
                  <a:lnTo>
                    <a:pt x="6629" y="5499"/>
                  </a:lnTo>
                  <a:cubicBezTo>
                    <a:pt x="7300" y="5999"/>
                    <a:pt x="8058" y="6659"/>
                    <a:pt x="8315" y="6966"/>
                  </a:cubicBezTo>
                  <a:cubicBezTo>
                    <a:pt x="10843" y="9980"/>
                    <a:pt x="10299" y="13375"/>
                    <a:pt x="6871" y="15938"/>
                  </a:cubicBezTo>
                  <a:cubicBezTo>
                    <a:pt x="6339" y="16337"/>
                    <a:pt x="5827" y="16677"/>
                    <a:pt x="5732" y="16697"/>
                  </a:cubicBezTo>
                  <a:cubicBezTo>
                    <a:pt x="5348" y="16779"/>
                    <a:pt x="5618" y="17048"/>
                    <a:pt x="6800" y="17756"/>
                  </a:cubicBezTo>
                  <a:cubicBezTo>
                    <a:pt x="7483" y="18165"/>
                    <a:pt x="8095" y="18498"/>
                    <a:pt x="8163" y="18499"/>
                  </a:cubicBezTo>
                  <a:cubicBezTo>
                    <a:pt x="8338" y="18501"/>
                    <a:pt x="9920" y="17434"/>
                    <a:pt x="10699" y="16790"/>
                  </a:cubicBezTo>
                  <a:cubicBezTo>
                    <a:pt x="11723" y="15944"/>
                    <a:pt x="12859" y="14495"/>
                    <a:pt x="13335" y="13415"/>
                  </a:cubicBezTo>
                  <a:cubicBezTo>
                    <a:pt x="13858" y="12227"/>
                    <a:pt x="13956" y="9725"/>
                    <a:pt x="13520" y="8635"/>
                  </a:cubicBezTo>
                  <a:cubicBezTo>
                    <a:pt x="12719" y="6631"/>
                    <a:pt x="11279" y="5016"/>
                    <a:pt x="9056" y="3620"/>
                  </a:cubicBezTo>
                  <a:lnTo>
                    <a:pt x="8173" y="3064"/>
                  </a:lnTo>
                  <a:close/>
                  <a:moveTo>
                    <a:pt x="2802" y="6239"/>
                  </a:moveTo>
                  <a:cubicBezTo>
                    <a:pt x="2712" y="6239"/>
                    <a:pt x="2046" y="6557"/>
                    <a:pt x="1320" y="6944"/>
                  </a:cubicBezTo>
                  <a:lnTo>
                    <a:pt x="0" y="7650"/>
                  </a:lnTo>
                  <a:lnTo>
                    <a:pt x="0" y="7799"/>
                  </a:lnTo>
                  <a:lnTo>
                    <a:pt x="674" y="8297"/>
                  </a:lnTo>
                  <a:cubicBezTo>
                    <a:pt x="1682" y="9038"/>
                    <a:pt x="2085" y="9801"/>
                    <a:pt x="2061" y="10921"/>
                  </a:cubicBezTo>
                  <a:cubicBezTo>
                    <a:pt x="2039" y="11960"/>
                    <a:pt x="1552" y="12763"/>
                    <a:pt x="527" y="13444"/>
                  </a:cubicBezTo>
                  <a:lnTo>
                    <a:pt x="0" y="13796"/>
                  </a:lnTo>
                  <a:lnTo>
                    <a:pt x="0" y="13868"/>
                  </a:lnTo>
                  <a:lnTo>
                    <a:pt x="1334" y="14626"/>
                  </a:lnTo>
                  <a:cubicBezTo>
                    <a:pt x="2069" y="15042"/>
                    <a:pt x="2762" y="15363"/>
                    <a:pt x="2873" y="15342"/>
                  </a:cubicBezTo>
                  <a:cubicBezTo>
                    <a:pt x="3331" y="15257"/>
                    <a:pt x="5163" y="13555"/>
                    <a:pt x="5561" y="12846"/>
                  </a:cubicBezTo>
                  <a:cubicBezTo>
                    <a:pt x="6442" y="11276"/>
                    <a:pt x="6288" y="9607"/>
                    <a:pt x="5124" y="8142"/>
                  </a:cubicBezTo>
                  <a:cubicBezTo>
                    <a:pt x="4553" y="7424"/>
                    <a:pt x="3109" y="6239"/>
                    <a:pt x="2802" y="623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92" name="IMG_1864.jpeg" descr="IMG_1864.jpeg"/>
          <p:cNvPicPr>
            <a:picLocks noChangeAspect="1"/>
          </p:cNvPicPr>
          <p:nvPr/>
        </p:nvPicPr>
        <p:blipFill>
          <a:blip r:embed="rId6">
            <a:extLst/>
          </a:blip>
          <a:srcRect l="0" t="0" r="0" b="30338"/>
          <a:stretch>
            <a:fillRect/>
          </a:stretch>
        </p:blipFill>
        <p:spPr>
          <a:xfrm>
            <a:off x="8572667" y="6564732"/>
            <a:ext cx="2305360" cy="1120429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Rechercher"/>
          <p:cNvSpPr/>
          <p:nvPr/>
        </p:nvSpPr>
        <p:spPr>
          <a:xfrm>
            <a:off x="10671516" y="5174714"/>
            <a:ext cx="4974172" cy="5829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b="1" sz="3800">
                <a:solidFill>
                  <a:srgbClr val="F5F8EB"/>
                </a:solidFill>
              </a:defRPr>
            </a:pPr>
          </a:p>
        </p:txBody>
      </p:sp>
      <p:grpSp>
        <p:nvGrpSpPr>
          <p:cNvPr id="296" name="Grouper"/>
          <p:cNvGrpSpPr/>
          <p:nvPr/>
        </p:nvGrpSpPr>
        <p:grpSpPr>
          <a:xfrm>
            <a:off x="16135777" y="6792182"/>
            <a:ext cx="6131094" cy="5784766"/>
            <a:chOff x="0" y="0"/>
            <a:chExt cx="6131093" cy="5784765"/>
          </a:xfrm>
        </p:grpSpPr>
        <p:sp>
          <p:nvSpPr>
            <p:cNvPr id="294" name="Gâteau"/>
            <p:cNvSpPr/>
            <p:nvPr/>
          </p:nvSpPr>
          <p:spPr>
            <a:xfrm>
              <a:off x="0" y="576508"/>
              <a:ext cx="6131094" cy="520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0" y="0"/>
                  </a:moveTo>
                  <a:cubicBezTo>
                    <a:pt x="5020" y="736"/>
                    <a:pt x="4541" y="751"/>
                    <a:pt x="4541" y="1338"/>
                  </a:cubicBezTo>
                  <a:cubicBezTo>
                    <a:pt x="4541" y="1586"/>
                    <a:pt x="4643" y="1818"/>
                    <a:pt x="4817" y="2011"/>
                  </a:cubicBezTo>
                  <a:cubicBezTo>
                    <a:pt x="4817" y="2004"/>
                    <a:pt x="4817" y="1997"/>
                    <a:pt x="4817" y="1989"/>
                  </a:cubicBezTo>
                  <a:cubicBezTo>
                    <a:pt x="4817" y="1729"/>
                    <a:pt x="4908" y="1494"/>
                    <a:pt x="5055" y="1326"/>
                  </a:cubicBezTo>
                  <a:cubicBezTo>
                    <a:pt x="5201" y="1494"/>
                    <a:pt x="5293" y="1729"/>
                    <a:pt x="5293" y="1989"/>
                  </a:cubicBezTo>
                  <a:cubicBezTo>
                    <a:pt x="5293" y="1997"/>
                    <a:pt x="5292" y="2004"/>
                    <a:pt x="5292" y="2011"/>
                  </a:cubicBezTo>
                  <a:cubicBezTo>
                    <a:pt x="5466" y="1818"/>
                    <a:pt x="5568" y="1586"/>
                    <a:pt x="5568" y="1338"/>
                  </a:cubicBezTo>
                  <a:cubicBezTo>
                    <a:pt x="5568" y="918"/>
                    <a:pt x="5430" y="365"/>
                    <a:pt x="4970" y="0"/>
                  </a:cubicBezTo>
                  <a:close/>
                  <a:moveTo>
                    <a:pt x="7843" y="0"/>
                  </a:moveTo>
                  <a:cubicBezTo>
                    <a:pt x="7893" y="736"/>
                    <a:pt x="7415" y="751"/>
                    <a:pt x="7415" y="1338"/>
                  </a:cubicBezTo>
                  <a:cubicBezTo>
                    <a:pt x="7415" y="1586"/>
                    <a:pt x="7517" y="1818"/>
                    <a:pt x="7691" y="2011"/>
                  </a:cubicBezTo>
                  <a:cubicBezTo>
                    <a:pt x="7691" y="2004"/>
                    <a:pt x="7689" y="1997"/>
                    <a:pt x="7689" y="1989"/>
                  </a:cubicBezTo>
                  <a:cubicBezTo>
                    <a:pt x="7689" y="1729"/>
                    <a:pt x="7782" y="1494"/>
                    <a:pt x="7928" y="1326"/>
                  </a:cubicBezTo>
                  <a:cubicBezTo>
                    <a:pt x="8075" y="1494"/>
                    <a:pt x="8165" y="1729"/>
                    <a:pt x="8165" y="1989"/>
                  </a:cubicBezTo>
                  <a:cubicBezTo>
                    <a:pt x="8165" y="1997"/>
                    <a:pt x="8165" y="2004"/>
                    <a:pt x="8165" y="2011"/>
                  </a:cubicBezTo>
                  <a:cubicBezTo>
                    <a:pt x="8340" y="1818"/>
                    <a:pt x="8441" y="1586"/>
                    <a:pt x="8441" y="1338"/>
                  </a:cubicBezTo>
                  <a:cubicBezTo>
                    <a:pt x="8441" y="918"/>
                    <a:pt x="8304" y="365"/>
                    <a:pt x="7843" y="0"/>
                  </a:cubicBezTo>
                  <a:close/>
                  <a:moveTo>
                    <a:pt x="10715" y="0"/>
                  </a:moveTo>
                  <a:cubicBezTo>
                    <a:pt x="10765" y="736"/>
                    <a:pt x="10287" y="751"/>
                    <a:pt x="10287" y="1338"/>
                  </a:cubicBezTo>
                  <a:cubicBezTo>
                    <a:pt x="10287" y="1586"/>
                    <a:pt x="10389" y="1818"/>
                    <a:pt x="10563" y="2011"/>
                  </a:cubicBezTo>
                  <a:cubicBezTo>
                    <a:pt x="10563" y="2004"/>
                    <a:pt x="10563" y="1997"/>
                    <a:pt x="10563" y="1989"/>
                  </a:cubicBezTo>
                  <a:cubicBezTo>
                    <a:pt x="10563" y="1729"/>
                    <a:pt x="10653" y="1494"/>
                    <a:pt x="10800" y="1326"/>
                  </a:cubicBezTo>
                  <a:cubicBezTo>
                    <a:pt x="10947" y="1494"/>
                    <a:pt x="11039" y="1729"/>
                    <a:pt x="11039" y="1989"/>
                  </a:cubicBezTo>
                  <a:cubicBezTo>
                    <a:pt x="11039" y="1997"/>
                    <a:pt x="11037" y="2004"/>
                    <a:pt x="11037" y="2011"/>
                  </a:cubicBezTo>
                  <a:cubicBezTo>
                    <a:pt x="11211" y="1818"/>
                    <a:pt x="11313" y="1586"/>
                    <a:pt x="11313" y="1338"/>
                  </a:cubicBezTo>
                  <a:cubicBezTo>
                    <a:pt x="11313" y="918"/>
                    <a:pt x="11175" y="365"/>
                    <a:pt x="10715" y="0"/>
                  </a:cubicBezTo>
                  <a:close/>
                  <a:moveTo>
                    <a:pt x="13589" y="0"/>
                  </a:moveTo>
                  <a:cubicBezTo>
                    <a:pt x="13639" y="736"/>
                    <a:pt x="13160" y="751"/>
                    <a:pt x="13160" y="1338"/>
                  </a:cubicBezTo>
                  <a:cubicBezTo>
                    <a:pt x="13160" y="1586"/>
                    <a:pt x="13262" y="1818"/>
                    <a:pt x="13436" y="2011"/>
                  </a:cubicBezTo>
                  <a:cubicBezTo>
                    <a:pt x="13436" y="2004"/>
                    <a:pt x="13435" y="1997"/>
                    <a:pt x="13435" y="1989"/>
                  </a:cubicBezTo>
                  <a:cubicBezTo>
                    <a:pt x="13435" y="1729"/>
                    <a:pt x="13527" y="1494"/>
                    <a:pt x="13674" y="1326"/>
                  </a:cubicBezTo>
                  <a:cubicBezTo>
                    <a:pt x="13820" y="1494"/>
                    <a:pt x="13911" y="1729"/>
                    <a:pt x="13911" y="1989"/>
                  </a:cubicBezTo>
                  <a:cubicBezTo>
                    <a:pt x="13911" y="1997"/>
                    <a:pt x="13911" y="2004"/>
                    <a:pt x="13911" y="2011"/>
                  </a:cubicBezTo>
                  <a:cubicBezTo>
                    <a:pt x="14085" y="1818"/>
                    <a:pt x="14187" y="1586"/>
                    <a:pt x="14187" y="1338"/>
                  </a:cubicBezTo>
                  <a:cubicBezTo>
                    <a:pt x="14187" y="918"/>
                    <a:pt x="14049" y="365"/>
                    <a:pt x="13589" y="0"/>
                  </a:cubicBezTo>
                  <a:close/>
                  <a:moveTo>
                    <a:pt x="16461" y="0"/>
                  </a:moveTo>
                  <a:cubicBezTo>
                    <a:pt x="16511" y="736"/>
                    <a:pt x="16032" y="751"/>
                    <a:pt x="16032" y="1338"/>
                  </a:cubicBezTo>
                  <a:cubicBezTo>
                    <a:pt x="16032" y="1586"/>
                    <a:pt x="16136" y="1818"/>
                    <a:pt x="16310" y="2011"/>
                  </a:cubicBezTo>
                  <a:cubicBezTo>
                    <a:pt x="16310" y="2004"/>
                    <a:pt x="16308" y="1997"/>
                    <a:pt x="16308" y="1989"/>
                  </a:cubicBezTo>
                  <a:cubicBezTo>
                    <a:pt x="16308" y="1729"/>
                    <a:pt x="16399" y="1494"/>
                    <a:pt x="16545" y="1326"/>
                  </a:cubicBezTo>
                  <a:cubicBezTo>
                    <a:pt x="16692" y="1494"/>
                    <a:pt x="16784" y="1729"/>
                    <a:pt x="16784" y="1989"/>
                  </a:cubicBezTo>
                  <a:cubicBezTo>
                    <a:pt x="16784" y="1997"/>
                    <a:pt x="16783" y="2004"/>
                    <a:pt x="16783" y="2011"/>
                  </a:cubicBezTo>
                  <a:cubicBezTo>
                    <a:pt x="16957" y="1818"/>
                    <a:pt x="17059" y="1586"/>
                    <a:pt x="17059" y="1338"/>
                  </a:cubicBezTo>
                  <a:cubicBezTo>
                    <a:pt x="17059" y="918"/>
                    <a:pt x="16921" y="365"/>
                    <a:pt x="16461" y="0"/>
                  </a:cubicBezTo>
                  <a:close/>
                  <a:moveTo>
                    <a:pt x="4899" y="2288"/>
                  </a:moveTo>
                  <a:lnTo>
                    <a:pt x="4899" y="3104"/>
                  </a:lnTo>
                  <a:lnTo>
                    <a:pt x="4592" y="3104"/>
                  </a:lnTo>
                  <a:lnTo>
                    <a:pt x="4592" y="6640"/>
                  </a:lnTo>
                  <a:lnTo>
                    <a:pt x="1966" y="6640"/>
                  </a:lnTo>
                  <a:cubicBezTo>
                    <a:pt x="1534" y="6640"/>
                    <a:pt x="1184" y="7052"/>
                    <a:pt x="1184" y="7561"/>
                  </a:cubicBezTo>
                  <a:lnTo>
                    <a:pt x="1184" y="9744"/>
                  </a:lnTo>
                  <a:cubicBezTo>
                    <a:pt x="1457" y="9746"/>
                    <a:pt x="1729" y="9837"/>
                    <a:pt x="1978" y="10019"/>
                  </a:cubicBezTo>
                  <a:lnTo>
                    <a:pt x="2579" y="10457"/>
                  </a:lnTo>
                  <a:cubicBezTo>
                    <a:pt x="2909" y="10697"/>
                    <a:pt x="3286" y="10697"/>
                    <a:pt x="3615" y="10457"/>
                  </a:cubicBezTo>
                  <a:lnTo>
                    <a:pt x="4216" y="10019"/>
                  </a:lnTo>
                  <a:cubicBezTo>
                    <a:pt x="4722" y="9650"/>
                    <a:pt x="5325" y="9650"/>
                    <a:pt x="5830" y="10019"/>
                  </a:cubicBezTo>
                  <a:lnTo>
                    <a:pt x="6430" y="10457"/>
                  </a:lnTo>
                  <a:cubicBezTo>
                    <a:pt x="6759" y="10697"/>
                    <a:pt x="7138" y="10697"/>
                    <a:pt x="7468" y="10457"/>
                  </a:cubicBezTo>
                  <a:lnTo>
                    <a:pt x="8067" y="10019"/>
                  </a:lnTo>
                  <a:cubicBezTo>
                    <a:pt x="8572" y="9650"/>
                    <a:pt x="9177" y="9650"/>
                    <a:pt x="9682" y="10019"/>
                  </a:cubicBezTo>
                  <a:lnTo>
                    <a:pt x="10282" y="10457"/>
                  </a:lnTo>
                  <a:cubicBezTo>
                    <a:pt x="10611" y="10697"/>
                    <a:pt x="10990" y="10697"/>
                    <a:pt x="11320" y="10457"/>
                  </a:cubicBezTo>
                  <a:lnTo>
                    <a:pt x="11919" y="10019"/>
                  </a:lnTo>
                  <a:cubicBezTo>
                    <a:pt x="12425" y="9650"/>
                    <a:pt x="13028" y="9650"/>
                    <a:pt x="13533" y="10019"/>
                  </a:cubicBezTo>
                  <a:lnTo>
                    <a:pt x="14134" y="10457"/>
                  </a:lnTo>
                  <a:cubicBezTo>
                    <a:pt x="14464" y="10697"/>
                    <a:pt x="14841" y="10697"/>
                    <a:pt x="15170" y="10457"/>
                  </a:cubicBezTo>
                  <a:lnTo>
                    <a:pt x="15772" y="10019"/>
                  </a:lnTo>
                  <a:cubicBezTo>
                    <a:pt x="16277" y="9650"/>
                    <a:pt x="16880" y="9650"/>
                    <a:pt x="17385" y="10019"/>
                  </a:cubicBezTo>
                  <a:lnTo>
                    <a:pt x="17985" y="10457"/>
                  </a:lnTo>
                  <a:cubicBezTo>
                    <a:pt x="18314" y="10697"/>
                    <a:pt x="18693" y="10697"/>
                    <a:pt x="19023" y="10457"/>
                  </a:cubicBezTo>
                  <a:lnTo>
                    <a:pt x="19622" y="10019"/>
                  </a:lnTo>
                  <a:cubicBezTo>
                    <a:pt x="19871" y="9837"/>
                    <a:pt x="20143" y="9746"/>
                    <a:pt x="20416" y="9744"/>
                  </a:cubicBezTo>
                  <a:lnTo>
                    <a:pt x="20416" y="7561"/>
                  </a:lnTo>
                  <a:cubicBezTo>
                    <a:pt x="20416" y="7052"/>
                    <a:pt x="20066" y="6640"/>
                    <a:pt x="19634" y="6640"/>
                  </a:cubicBezTo>
                  <a:lnTo>
                    <a:pt x="17011" y="6640"/>
                  </a:lnTo>
                  <a:lnTo>
                    <a:pt x="17011" y="3104"/>
                  </a:lnTo>
                  <a:lnTo>
                    <a:pt x="16705" y="3104"/>
                  </a:lnTo>
                  <a:lnTo>
                    <a:pt x="16705" y="2288"/>
                  </a:lnTo>
                  <a:lnTo>
                    <a:pt x="16391" y="2288"/>
                  </a:lnTo>
                  <a:lnTo>
                    <a:pt x="16391" y="3104"/>
                  </a:lnTo>
                  <a:lnTo>
                    <a:pt x="16085" y="3104"/>
                  </a:lnTo>
                  <a:lnTo>
                    <a:pt x="16085" y="6640"/>
                  </a:lnTo>
                  <a:lnTo>
                    <a:pt x="14138" y="6640"/>
                  </a:lnTo>
                  <a:lnTo>
                    <a:pt x="14138" y="3104"/>
                  </a:lnTo>
                  <a:lnTo>
                    <a:pt x="13831" y="3104"/>
                  </a:lnTo>
                  <a:lnTo>
                    <a:pt x="13831" y="2288"/>
                  </a:lnTo>
                  <a:lnTo>
                    <a:pt x="13518" y="2288"/>
                  </a:lnTo>
                  <a:lnTo>
                    <a:pt x="13518" y="3104"/>
                  </a:lnTo>
                  <a:lnTo>
                    <a:pt x="13213" y="3104"/>
                  </a:lnTo>
                  <a:lnTo>
                    <a:pt x="13213" y="6640"/>
                  </a:lnTo>
                  <a:lnTo>
                    <a:pt x="11264" y="6640"/>
                  </a:lnTo>
                  <a:lnTo>
                    <a:pt x="11264" y="3104"/>
                  </a:lnTo>
                  <a:lnTo>
                    <a:pt x="10959" y="3104"/>
                  </a:lnTo>
                  <a:lnTo>
                    <a:pt x="10959" y="2288"/>
                  </a:lnTo>
                  <a:lnTo>
                    <a:pt x="10646" y="2288"/>
                  </a:lnTo>
                  <a:lnTo>
                    <a:pt x="10646" y="3104"/>
                  </a:lnTo>
                  <a:lnTo>
                    <a:pt x="10339" y="3104"/>
                  </a:lnTo>
                  <a:lnTo>
                    <a:pt x="10339" y="6640"/>
                  </a:lnTo>
                  <a:lnTo>
                    <a:pt x="8392" y="6640"/>
                  </a:lnTo>
                  <a:lnTo>
                    <a:pt x="8392" y="3104"/>
                  </a:lnTo>
                  <a:lnTo>
                    <a:pt x="8086" y="3104"/>
                  </a:lnTo>
                  <a:lnTo>
                    <a:pt x="8086" y="2288"/>
                  </a:lnTo>
                  <a:lnTo>
                    <a:pt x="7772" y="2288"/>
                  </a:lnTo>
                  <a:lnTo>
                    <a:pt x="7772" y="3104"/>
                  </a:lnTo>
                  <a:lnTo>
                    <a:pt x="7466" y="3104"/>
                  </a:lnTo>
                  <a:lnTo>
                    <a:pt x="7466" y="6640"/>
                  </a:lnTo>
                  <a:lnTo>
                    <a:pt x="5519" y="6640"/>
                  </a:lnTo>
                  <a:lnTo>
                    <a:pt x="5519" y="3104"/>
                  </a:lnTo>
                  <a:lnTo>
                    <a:pt x="5212" y="3104"/>
                  </a:lnTo>
                  <a:lnTo>
                    <a:pt x="5212" y="2288"/>
                  </a:lnTo>
                  <a:lnTo>
                    <a:pt x="4899" y="2288"/>
                  </a:lnTo>
                  <a:close/>
                  <a:moveTo>
                    <a:pt x="1184" y="10387"/>
                  </a:moveTo>
                  <a:lnTo>
                    <a:pt x="1184" y="14759"/>
                  </a:lnTo>
                  <a:cubicBezTo>
                    <a:pt x="1457" y="14762"/>
                    <a:pt x="1729" y="14853"/>
                    <a:pt x="1978" y="15034"/>
                  </a:cubicBezTo>
                  <a:lnTo>
                    <a:pt x="2579" y="15470"/>
                  </a:lnTo>
                  <a:cubicBezTo>
                    <a:pt x="2909" y="15711"/>
                    <a:pt x="3286" y="15711"/>
                    <a:pt x="3615" y="15470"/>
                  </a:cubicBezTo>
                  <a:lnTo>
                    <a:pt x="4216" y="15034"/>
                  </a:lnTo>
                  <a:cubicBezTo>
                    <a:pt x="4722" y="14666"/>
                    <a:pt x="5325" y="14666"/>
                    <a:pt x="5830" y="15034"/>
                  </a:cubicBezTo>
                  <a:lnTo>
                    <a:pt x="6430" y="15470"/>
                  </a:lnTo>
                  <a:cubicBezTo>
                    <a:pt x="6759" y="15711"/>
                    <a:pt x="7138" y="15711"/>
                    <a:pt x="7468" y="15470"/>
                  </a:cubicBezTo>
                  <a:lnTo>
                    <a:pt x="8067" y="15034"/>
                  </a:lnTo>
                  <a:cubicBezTo>
                    <a:pt x="8572" y="14666"/>
                    <a:pt x="9177" y="14666"/>
                    <a:pt x="9682" y="15034"/>
                  </a:cubicBezTo>
                  <a:lnTo>
                    <a:pt x="10282" y="15470"/>
                  </a:lnTo>
                  <a:cubicBezTo>
                    <a:pt x="10612" y="15711"/>
                    <a:pt x="10990" y="15711"/>
                    <a:pt x="11320" y="15470"/>
                  </a:cubicBezTo>
                  <a:lnTo>
                    <a:pt x="11919" y="15034"/>
                  </a:lnTo>
                  <a:cubicBezTo>
                    <a:pt x="12425" y="14666"/>
                    <a:pt x="13028" y="14666"/>
                    <a:pt x="13533" y="15034"/>
                  </a:cubicBezTo>
                  <a:lnTo>
                    <a:pt x="14134" y="15470"/>
                  </a:lnTo>
                  <a:cubicBezTo>
                    <a:pt x="14464" y="15711"/>
                    <a:pt x="14841" y="15711"/>
                    <a:pt x="15170" y="15470"/>
                  </a:cubicBezTo>
                  <a:lnTo>
                    <a:pt x="15772" y="15034"/>
                  </a:lnTo>
                  <a:cubicBezTo>
                    <a:pt x="16277" y="14666"/>
                    <a:pt x="16880" y="14666"/>
                    <a:pt x="17385" y="15034"/>
                  </a:cubicBezTo>
                  <a:lnTo>
                    <a:pt x="17985" y="15470"/>
                  </a:lnTo>
                  <a:cubicBezTo>
                    <a:pt x="18314" y="15711"/>
                    <a:pt x="18693" y="15711"/>
                    <a:pt x="19023" y="15470"/>
                  </a:cubicBezTo>
                  <a:lnTo>
                    <a:pt x="19622" y="15034"/>
                  </a:lnTo>
                  <a:cubicBezTo>
                    <a:pt x="19871" y="14853"/>
                    <a:pt x="20143" y="14762"/>
                    <a:pt x="20416" y="14759"/>
                  </a:cubicBezTo>
                  <a:lnTo>
                    <a:pt x="20416" y="10387"/>
                  </a:lnTo>
                  <a:cubicBezTo>
                    <a:pt x="20244" y="10390"/>
                    <a:pt x="20073" y="10449"/>
                    <a:pt x="19912" y="10567"/>
                  </a:cubicBezTo>
                  <a:lnTo>
                    <a:pt x="19311" y="11005"/>
                  </a:lnTo>
                  <a:cubicBezTo>
                    <a:pt x="19058" y="11189"/>
                    <a:pt x="18782" y="11280"/>
                    <a:pt x="18505" y="11280"/>
                  </a:cubicBezTo>
                  <a:cubicBezTo>
                    <a:pt x="18227" y="11280"/>
                    <a:pt x="17950" y="11189"/>
                    <a:pt x="17697" y="11005"/>
                  </a:cubicBezTo>
                  <a:lnTo>
                    <a:pt x="17097" y="10567"/>
                  </a:lnTo>
                  <a:cubicBezTo>
                    <a:pt x="16768" y="10327"/>
                    <a:pt x="16389" y="10326"/>
                    <a:pt x="16059" y="10567"/>
                  </a:cubicBezTo>
                  <a:lnTo>
                    <a:pt x="15460" y="11005"/>
                  </a:lnTo>
                  <a:cubicBezTo>
                    <a:pt x="14955" y="11373"/>
                    <a:pt x="14350" y="11373"/>
                    <a:pt x="13845" y="11005"/>
                  </a:cubicBezTo>
                  <a:lnTo>
                    <a:pt x="13245" y="10567"/>
                  </a:lnTo>
                  <a:cubicBezTo>
                    <a:pt x="12916" y="10327"/>
                    <a:pt x="12537" y="10326"/>
                    <a:pt x="12207" y="10567"/>
                  </a:cubicBezTo>
                  <a:lnTo>
                    <a:pt x="11608" y="11005"/>
                  </a:lnTo>
                  <a:cubicBezTo>
                    <a:pt x="11102" y="11373"/>
                    <a:pt x="10499" y="11373"/>
                    <a:pt x="9994" y="11005"/>
                  </a:cubicBezTo>
                  <a:lnTo>
                    <a:pt x="9393" y="10567"/>
                  </a:lnTo>
                  <a:cubicBezTo>
                    <a:pt x="9063" y="10326"/>
                    <a:pt x="8686" y="10327"/>
                    <a:pt x="8357" y="10567"/>
                  </a:cubicBezTo>
                  <a:lnTo>
                    <a:pt x="7755" y="11005"/>
                  </a:lnTo>
                  <a:cubicBezTo>
                    <a:pt x="7250" y="11373"/>
                    <a:pt x="6647" y="11374"/>
                    <a:pt x="6142" y="11005"/>
                  </a:cubicBezTo>
                  <a:lnTo>
                    <a:pt x="5542" y="10567"/>
                  </a:lnTo>
                  <a:cubicBezTo>
                    <a:pt x="5213" y="10326"/>
                    <a:pt x="4834" y="10327"/>
                    <a:pt x="4504" y="10567"/>
                  </a:cubicBezTo>
                  <a:lnTo>
                    <a:pt x="3905" y="11005"/>
                  </a:lnTo>
                  <a:cubicBezTo>
                    <a:pt x="3399" y="11373"/>
                    <a:pt x="2795" y="11373"/>
                    <a:pt x="2289" y="11005"/>
                  </a:cubicBezTo>
                  <a:lnTo>
                    <a:pt x="1690" y="10567"/>
                  </a:lnTo>
                  <a:cubicBezTo>
                    <a:pt x="1529" y="10449"/>
                    <a:pt x="1356" y="10390"/>
                    <a:pt x="1184" y="10387"/>
                  </a:cubicBezTo>
                  <a:close/>
                  <a:moveTo>
                    <a:pt x="1184" y="15403"/>
                  </a:moveTo>
                  <a:lnTo>
                    <a:pt x="1184" y="19276"/>
                  </a:lnTo>
                  <a:lnTo>
                    <a:pt x="20416" y="19276"/>
                  </a:lnTo>
                  <a:lnTo>
                    <a:pt x="20416" y="15403"/>
                  </a:lnTo>
                  <a:cubicBezTo>
                    <a:pt x="20244" y="15405"/>
                    <a:pt x="20073" y="15465"/>
                    <a:pt x="19912" y="15582"/>
                  </a:cubicBezTo>
                  <a:lnTo>
                    <a:pt x="19311" y="16019"/>
                  </a:lnTo>
                  <a:cubicBezTo>
                    <a:pt x="19058" y="16203"/>
                    <a:pt x="18782" y="16296"/>
                    <a:pt x="18505" y="16296"/>
                  </a:cubicBezTo>
                  <a:cubicBezTo>
                    <a:pt x="18227" y="16296"/>
                    <a:pt x="17950" y="16203"/>
                    <a:pt x="17697" y="16019"/>
                  </a:cubicBezTo>
                  <a:lnTo>
                    <a:pt x="17097" y="15582"/>
                  </a:lnTo>
                  <a:cubicBezTo>
                    <a:pt x="16768" y="15342"/>
                    <a:pt x="16389" y="15342"/>
                    <a:pt x="16059" y="15582"/>
                  </a:cubicBezTo>
                  <a:lnTo>
                    <a:pt x="15460" y="16019"/>
                  </a:lnTo>
                  <a:cubicBezTo>
                    <a:pt x="14955" y="16387"/>
                    <a:pt x="14350" y="16387"/>
                    <a:pt x="13845" y="16019"/>
                  </a:cubicBezTo>
                  <a:lnTo>
                    <a:pt x="13245" y="15582"/>
                  </a:lnTo>
                  <a:cubicBezTo>
                    <a:pt x="12915" y="15342"/>
                    <a:pt x="12537" y="15342"/>
                    <a:pt x="12207" y="15582"/>
                  </a:cubicBezTo>
                  <a:lnTo>
                    <a:pt x="11608" y="16019"/>
                  </a:lnTo>
                  <a:cubicBezTo>
                    <a:pt x="11102" y="16387"/>
                    <a:pt x="10499" y="16387"/>
                    <a:pt x="9994" y="16019"/>
                  </a:cubicBezTo>
                  <a:lnTo>
                    <a:pt x="9393" y="15582"/>
                  </a:lnTo>
                  <a:cubicBezTo>
                    <a:pt x="9063" y="15342"/>
                    <a:pt x="8686" y="15342"/>
                    <a:pt x="8357" y="15582"/>
                  </a:cubicBezTo>
                  <a:lnTo>
                    <a:pt x="7755" y="16019"/>
                  </a:lnTo>
                  <a:cubicBezTo>
                    <a:pt x="7250" y="16387"/>
                    <a:pt x="6647" y="16387"/>
                    <a:pt x="6142" y="16019"/>
                  </a:cubicBezTo>
                  <a:lnTo>
                    <a:pt x="5542" y="15582"/>
                  </a:lnTo>
                  <a:cubicBezTo>
                    <a:pt x="5213" y="15342"/>
                    <a:pt x="4834" y="15342"/>
                    <a:pt x="4504" y="15582"/>
                  </a:cubicBezTo>
                  <a:lnTo>
                    <a:pt x="3905" y="16019"/>
                  </a:lnTo>
                  <a:cubicBezTo>
                    <a:pt x="3399" y="16387"/>
                    <a:pt x="2795" y="16387"/>
                    <a:pt x="2289" y="16019"/>
                  </a:cubicBezTo>
                  <a:lnTo>
                    <a:pt x="1690" y="15582"/>
                  </a:lnTo>
                  <a:cubicBezTo>
                    <a:pt x="1529" y="15465"/>
                    <a:pt x="1356" y="15405"/>
                    <a:pt x="1184" y="15403"/>
                  </a:cubicBezTo>
                  <a:close/>
                  <a:moveTo>
                    <a:pt x="0" y="19932"/>
                  </a:moveTo>
                  <a:lnTo>
                    <a:pt x="0" y="20679"/>
                  </a:lnTo>
                  <a:cubicBezTo>
                    <a:pt x="0" y="21188"/>
                    <a:pt x="350" y="21600"/>
                    <a:pt x="782" y="21600"/>
                  </a:cubicBezTo>
                  <a:lnTo>
                    <a:pt x="20818" y="21600"/>
                  </a:lnTo>
                  <a:cubicBezTo>
                    <a:pt x="21250" y="21600"/>
                    <a:pt x="21600" y="21188"/>
                    <a:pt x="21600" y="20679"/>
                  </a:cubicBezTo>
                  <a:lnTo>
                    <a:pt x="21600" y="19932"/>
                  </a:lnTo>
                  <a:lnTo>
                    <a:pt x="0" y="19932"/>
                  </a:lnTo>
                  <a:close/>
                </a:path>
              </a:pathLst>
            </a:cu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b="1" sz="3800">
                  <a:solidFill>
                    <a:srgbClr val="F5F8EB"/>
                  </a:solidFill>
                </a:defRPr>
              </a:pPr>
            </a:p>
          </p:txBody>
        </p:sp>
        <p:sp>
          <p:nvSpPr>
            <p:cNvPr id="295" name="Rectangle"/>
            <p:cNvSpPr/>
            <p:nvPr/>
          </p:nvSpPr>
          <p:spPr>
            <a:xfrm>
              <a:off x="5110078" y="0"/>
              <a:ext cx="121764" cy="2183045"/>
            </a:xfrm>
            <a:prstGeom prst="rect">
              <a:avLst/>
            </a:prstGeom>
            <a:blipFill rotWithShape="1">
              <a:blip r:embed="rId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b="1" sz="3800">
                  <a:solidFill>
                    <a:srgbClr val="F5F8EB"/>
                  </a:solidFill>
                </a:defRPr>
              </a:pPr>
            </a:p>
          </p:txBody>
        </p:sp>
      </p:grpSp>
      <p:sp>
        <p:nvSpPr>
          <p:cNvPr id="297" name="の"/>
          <p:cNvSpPr txBox="1"/>
          <p:nvPr/>
        </p:nvSpPr>
        <p:spPr>
          <a:xfrm>
            <a:off x="14037676" y="10399134"/>
            <a:ext cx="1430245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の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35" grpId="3" repeatCount="11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2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50"/>
                            </p:stCondLst>
                            <p:childTnLst>
                              <p:par>
                                <p:cTn id="18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2490 -0.033306 0.024980 -0.066612 0.040099 -0.098750 C 0.055218 -0.130887 0.072967 -0.161856 0.091784 -0.185375 C 0.110601 -0.208894 0.130486 -0.224963 0.151603 -0.234896 C 0.172721 -0.244830 0.195071 -0.248628 0.216682 -0.245414 C 0.238292 -0.242200 0.259164 -0.231974 0.277159 -0.210793 C 0.295154 -0.189611 0.310273 -0.157474 0.312656 -0.126651 C 0.315039 -0.095828 0.304686 -0.066320 0.289402 -0.061207 C 0.274118 -0.056095 0.253905 -0.075377 0.244948 -0.103278 C 0.235992 -0.131180 0.238292 -0.167699 0.250043 -0.192241 C 0.261793 -0.216782 0.282993 -0.229345 0.304768 -0.232121 C 0.326543 -0.234896 0.348893 -0.227884 0.367628 -0.208310 C 0.386362 -0.188735 0.401482 -0.156597 0.406905 -0.120954 C 0.412328 -0.085311 0.408055 -0.046161 0.395648 -0.028778 C 0.383240 -0.011394 0.362698 -0.015777 0.353988 -0.035790 C 0.345278 -0.055802 0.348400 -0.091446 0.360808 -0.114526 C 0.373215 -0.137607 0.394908 -0.148125 0.411917 -0.136584 C 0.428926 -0.125044 0.441252 -0.091446 0.453577 -0.057848 C 0.457193 -0.046161 0.460808 -0.034475 0.464424 -0.022788 C 0.468039 -0.011102 0.471655 0.000584 0.475270 0.012271 C 0.467711 -0.002629 0.460151 -0.017530 0.466560 -0.025710 C 0.472969 -0.033891 0.493348 -0.035351 0.505262 -0.024834 C 0.517177 -0.014316 0.520628 0.008180 0.524079 0.030677" origin="layout" pathEditMode="relative">
                                      <p:cBhvr>
                                        <p:cTn id="33" dur="1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Class="entr" nodeType="afterEffect" presetSubtype="4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2"/>
      <p:bldP build="whole" bldLvl="1" animBg="1" rev="0" advAuto="0" spid="291" grpId="3"/>
      <p:bldP build="whole" bldLvl="1" animBg="1" rev="0" advAuto="0" spid="297" grpId="8"/>
      <p:bldP build="whole" bldLvl="1" animBg="1" rev="0" advAuto="0" spid="293" grpId="4"/>
      <p:bldP build="whole" bldLvl="1" animBg="1" rev="0" advAuto="0" spid="296" grpId="5"/>
      <p:bldP build="whole" bldLvl="1" animBg="1" rev="0" advAuto="0" spid="293" grpId="6"/>
      <p:bldP build="whole" bldLvl="1" animBg="1" rev="0" advAuto="0" spid="28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Albuquerque Balloon Festival"/>
          <p:cNvSpPr txBox="1"/>
          <p:nvPr>
            <p:ph type="title"/>
          </p:nvPr>
        </p:nvSpPr>
        <p:spPr>
          <a:xfrm>
            <a:off x="-535979" y="215900"/>
            <a:ext cx="15382392" cy="2768600"/>
          </a:xfrm>
          <a:prstGeom prst="rect">
            <a:avLst/>
          </a:prstGeom>
        </p:spPr>
        <p:txBody>
          <a:bodyPr/>
          <a:lstStyle>
            <a:lvl1pPr algn="ctr" defTabSz="320040">
              <a:defRPr sz="9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Albuquerque Balloon Festival</a:t>
            </a:r>
          </a:p>
        </p:txBody>
      </p:sp>
      <p:sp>
        <p:nvSpPr>
          <p:cNvPr id="300" name="Mass ascensions"/>
          <p:cNvSpPr txBox="1"/>
          <p:nvPr>
            <p:ph type="body" sz="half" idx="1"/>
          </p:nvPr>
        </p:nvSpPr>
        <p:spPr>
          <a:xfrm>
            <a:off x="2325203" y="3214118"/>
            <a:ext cx="13512801" cy="9105901"/>
          </a:xfrm>
          <a:prstGeom prst="rect">
            <a:avLst/>
          </a:prstGeom>
        </p:spPr>
        <p:txBody>
          <a:bodyPr/>
          <a:lstStyle>
            <a:lvl1pPr marL="0" indent="0" algn="just" defTabSz="533400">
              <a:lnSpc>
                <a:spcPct val="100000"/>
              </a:lnSpc>
              <a:spcBef>
                <a:spcPts val="0"/>
              </a:spcBef>
              <a:buSzTx/>
              <a:buNone/>
              <a:defRPr sz="1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Mass ascensions</a:t>
            </a:r>
            <a:endParaRPr u="sng">
              <a:latin typeface="Chalkboard SE Bold"/>
              <a:ea typeface="Chalkboard SE Bold"/>
              <a:cs typeface="Chalkboard SE Bold"/>
              <a:sym typeface="Chalkboard SE Bold"/>
            </a:endParaRPr>
          </a:p>
        </p:txBody>
      </p:sp>
      <p:pic>
        <p:nvPicPr>
          <p:cNvPr id="301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13038" y="-508800"/>
            <a:ext cx="10033538" cy="14328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Albuquerque Balloon Festival"/>
          <p:cNvSpPr txBox="1"/>
          <p:nvPr>
            <p:ph type="title"/>
          </p:nvPr>
        </p:nvSpPr>
        <p:spPr>
          <a:xfrm>
            <a:off x="-535979" y="215900"/>
            <a:ext cx="15382392" cy="2768600"/>
          </a:xfrm>
          <a:prstGeom prst="rect">
            <a:avLst/>
          </a:prstGeom>
        </p:spPr>
        <p:txBody>
          <a:bodyPr/>
          <a:lstStyle>
            <a:lvl1pPr algn="ctr" defTabSz="320040">
              <a:defRPr sz="9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Albuquerque Balloon Festival</a:t>
            </a:r>
          </a:p>
        </p:txBody>
      </p:sp>
      <p:sp>
        <p:nvSpPr>
          <p:cNvPr id="304" name="Mass ascensions"/>
          <p:cNvSpPr txBox="1"/>
          <p:nvPr>
            <p:ph type="body" sz="half" idx="1"/>
          </p:nvPr>
        </p:nvSpPr>
        <p:spPr>
          <a:xfrm>
            <a:off x="2325203" y="3214118"/>
            <a:ext cx="13512801" cy="9105901"/>
          </a:xfrm>
          <a:prstGeom prst="rect">
            <a:avLst/>
          </a:prstGeom>
        </p:spPr>
        <p:txBody>
          <a:bodyPr/>
          <a:lstStyle>
            <a:lvl1pPr marL="0" indent="0" algn="just" defTabSz="533400">
              <a:lnSpc>
                <a:spcPct val="100000"/>
              </a:lnSpc>
              <a:spcBef>
                <a:spcPts val="0"/>
              </a:spcBef>
              <a:buSzTx/>
              <a:buNone/>
              <a:defRPr sz="1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Mass ascensions</a:t>
            </a:r>
            <a:endParaRPr u="sng">
              <a:latin typeface="Chalkboard SE Bold"/>
              <a:ea typeface="Chalkboard SE Bold"/>
              <a:cs typeface="Chalkboard SE Bold"/>
              <a:sym typeface="Chalkboard SE Bold"/>
            </a:endParaRPr>
          </a:p>
        </p:txBody>
      </p:sp>
      <p:pic>
        <p:nvPicPr>
          <p:cNvPr id="305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13038" y="-508800"/>
            <a:ext cx="10033538" cy="14328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Albuquerque Balloon Festival"/>
          <p:cNvSpPr txBox="1"/>
          <p:nvPr>
            <p:ph type="title"/>
          </p:nvPr>
        </p:nvSpPr>
        <p:spPr>
          <a:xfrm>
            <a:off x="1062577" y="215900"/>
            <a:ext cx="22258846" cy="2768600"/>
          </a:xfrm>
          <a:prstGeom prst="rect">
            <a:avLst/>
          </a:prstGeom>
        </p:spPr>
        <p:txBody>
          <a:bodyPr/>
          <a:lstStyle>
            <a:lvl1pPr algn="ctr" defTabSz="437387">
              <a:defRPr sz="12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Albuquerque Balloon Festival</a:t>
            </a:r>
          </a:p>
        </p:txBody>
      </p:sp>
      <p:pic>
        <p:nvPicPr>
          <p:cNvPr id="308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rcRect l="4248" t="4248" r="4248" b="4248"/>
          <a:stretch>
            <a:fillRect/>
          </a:stretch>
        </p:blipFill>
        <p:spPr>
          <a:xfrm>
            <a:off x="692077" y="3592734"/>
            <a:ext cx="22999740" cy="890899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pecial shapes"/>
          <p:cNvSpPr txBox="1"/>
          <p:nvPr/>
        </p:nvSpPr>
        <p:spPr>
          <a:xfrm>
            <a:off x="9327750" y="9549359"/>
            <a:ext cx="13993673" cy="45256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647700">
              <a:spcBef>
                <a:spcPts val="0"/>
              </a:spcBef>
              <a:defRPr sz="136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Special shapes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202405-Albuquerque_BalloonFiesta-mass-ascensions.jpg" descr="202405-Albuquerque_BalloonFiesta-mass-ascensions.jpg"/>
          <p:cNvPicPr>
            <a:picLocks noChangeAspect="0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6116300" y="482600"/>
            <a:ext cx="7772400" cy="8915400"/>
          </a:xfrm>
          <a:prstGeom prst="rect">
            <a:avLst/>
          </a:prstGeom>
        </p:spPr>
      </p:pic>
      <p:pic>
        <p:nvPicPr>
          <p:cNvPr id="159" name="2024-songkran-show.jpg" descr="2024-songkran-show.jpg"/>
          <p:cNvPicPr>
            <a:picLocks noChangeAspect="0"/>
          </p:cNvPicPr>
          <p:nvPr>
            <p:ph type="pic" idx="2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</p:spPr>
      </p:pic>
      <p:sp>
        <p:nvSpPr>
          <p:cNvPr id="160" name="Over the Horizon"/>
          <p:cNvSpPr txBox="1"/>
          <p:nvPr>
            <p:ph type="title"/>
          </p:nvPr>
        </p:nvSpPr>
        <p:spPr>
          <a:xfrm>
            <a:off x="1212850" y="11209404"/>
            <a:ext cx="21958300" cy="2006601"/>
          </a:xfrm>
          <a:prstGeom prst="rect">
            <a:avLst/>
          </a:prstGeom>
        </p:spPr>
        <p:txBody>
          <a:bodyPr/>
          <a:lstStyle>
            <a:lvl1pPr>
              <a:defRPr sz="14200"/>
            </a:lvl1pPr>
          </a:lstStyle>
          <a:p>
            <a:pPr/>
            <a:r>
              <a:t>Over the Horizon</a:t>
            </a:r>
          </a:p>
        </p:txBody>
      </p:sp>
      <p:pic>
        <p:nvPicPr>
          <p:cNvPr id="161" name="IMG_1854.jpeg" descr="IMG_1854.jpeg"/>
          <p:cNvPicPr>
            <a:picLocks noChangeAspect="0"/>
          </p:cNvPicPr>
          <p:nvPr>
            <p:ph type="pic" idx="21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318500" y="482600"/>
            <a:ext cx="7772400" cy="8915400"/>
          </a:xfrm>
          <a:prstGeom prst="rect">
            <a:avLst/>
          </a:prstGeom>
        </p:spPr>
      </p:pic>
      <p:sp>
        <p:nvSpPr>
          <p:cNvPr id="162" name="What country?"/>
          <p:cNvSpPr txBox="1"/>
          <p:nvPr/>
        </p:nvSpPr>
        <p:spPr>
          <a:xfrm>
            <a:off x="4908392" y="1255377"/>
            <a:ext cx="21958301" cy="200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ctr">
              <a:spcBef>
                <a:spcPts val="0"/>
              </a:spcBef>
              <a:defRPr b="1" sz="14200">
                <a:ln w="381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00374A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What country?</a:t>
            </a:r>
          </a:p>
        </p:txBody>
      </p:sp>
      <p:sp>
        <p:nvSpPr>
          <p:cNvPr id="163" name="何       国"/>
          <p:cNvSpPr txBox="1"/>
          <p:nvPr/>
        </p:nvSpPr>
        <p:spPr>
          <a:xfrm>
            <a:off x="11165724" y="1744446"/>
            <a:ext cx="8193372" cy="19585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ctr">
              <a:spcBef>
                <a:spcPts val="0"/>
              </a:spcBef>
              <a:defRPr b="1" sz="5900">
                <a:solidFill>
                  <a:srgbClr val="C5E0C9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何　　　　　　　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fast" advClick="1" p14:dur="600">
        <p159:morph option="byObject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ID="9" grpId="1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2"/>
                                      </p:to>
                                    </p:set>
                                    <p:animEffect filter="image" prLst="opacity: 0.32; ">
                                      <p:cBhvr>
                                        <p:cTn id="7" dur="indefinite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withEffect" presetID="9" grpId="2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3"/>
                                      </p:to>
                                    </p:set>
                                    <p:animEffect filter="image" prLst="opacity: 0.33; ">
                                      <p:cBhvr>
                                        <p:cTn id="11" dur="indefinite" fill="hold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withEffect" presetSubtype="0" presetID="6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00" fill="hold"/>
                                        <p:tgtEl>
                                          <p:spTgt spid="1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Class="entr" nodeType="afterEffect" presetSubtype="16" presetID="23" grpId="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9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9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mph" nodeType="clickEffect" presetSubtype="0" presetID="26" grpId="6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8" dur="3500" fill="hold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750" fill="hold" autoRev="1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mph" nodeType="click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159"/>
                                        </p:tgtEl>
                                      </p:cBhvr>
                                      <p:by x="90909" y="9090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mph" nodeType="withEffect" presetID="9" grpId="8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37" dur="indefinite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mph" nodeType="withEffect" presetID="9" grpId="9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41" dur="indefinite" fill="hold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path" nodeType="after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88250 -0.012271 L -0.429912 0.025418 L -0.420545 0.028047" origin="layout" pathEditMode="relative">
                                      <p:cBhvr>
                                        <p:cTn id="44" dur="8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with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25724 0.155137 L -0.771575 0.148125 L -0.844048 0.163025" origin="layout" pathEditMode="relative">
                                      <p:cBhvr>
                                        <p:cTn id="47" dur="69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mph" nodeType="withEffect" presetID="9" grpId="12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51" dur="indefinite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mph" nodeType="withEffect" presetID="9" grpId="13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9"/>
                                      </p:to>
                                    </p:set>
                                    <p:animEffect filter="image" prLst="opacity: 0.29; ">
                                      <p:cBhvr>
                                        <p:cTn id="55" dur="indefinite" fill="hold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mph" nodeType="withEffect" presetSubtype="0" presetID="6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8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04999" y="104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path" nodeType="with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09450 0.027171 L 0.113887 0.032430 L 0.153329 -0.003506" origin="layout" pathEditMode="relative">
                                      <p:cBhvr>
                                        <p:cTn id="61" dur="8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mph" nodeType="clickEffect" presetSubtype="0" presetID="6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699" fill="hold"/>
                                        <p:tgtEl>
                                          <p:spTgt spid="161"/>
                                        </p:tgtEl>
                                      </p:cBhvr>
                                      <p:by x="95238" y="9523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path" nodeType="with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420545 0.028047 L -0.214435 0.016703 L -0.223803 0.020208" origin="layout" pathEditMode="relative">
                                      <p:cBhvr>
                                        <p:cTn id="68" dur="7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with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53329 -0.003506 L 0.142482 -0.007888 L 0.000493 -0.003506" origin="layout" pathEditMode="relative">
                                      <p:cBhvr>
                                        <p:cTn id="71" dur="69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mph" nodeType="withEffect" presetID="9" grpId="19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9"/>
                                      </p:to>
                                    </p:set>
                                    <p:animEffect filter="image" prLst="opacity: 0.29; ">
                                      <p:cBhvr>
                                        <p:cTn id="75" dur="indefinite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mph" nodeType="withEffect" presetID="9" grpId="20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79" dur="indefinite" fill="hold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mph" nodeType="withEffect" presetSubtype="0" presetID="6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699" fill="hold"/>
                                        <p:tgtEl>
                                          <p:spTgt spid="158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6"/>
      <p:bldP build="whole" bldLvl="1" animBg="1" rev="0" advAuto="0" spid="161" grpId="19"/>
      <p:bldP build="whole" bldLvl="1" animBg="1" rev="0" advAuto="0" spid="159" grpId="3"/>
      <p:bldP build="whole" bldLvl="1" animBg="1" rev="0" advAuto="0" spid="161" grpId="1"/>
      <p:bldP build="whole" bldLvl="1" animBg="1" rev="0" advAuto="0" spid="158" grpId="9"/>
      <p:bldP build="whole" bldLvl="1" animBg="1" rev="0" advAuto="0" spid="159" grpId="6"/>
      <p:bldP build="whole" bldLvl="1" animBg="1" rev="0" advAuto="0" spid="159" grpId="7"/>
      <p:bldP build="whole" bldLvl="1" animBg="1" rev="0" advAuto="0" spid="158" grpId="13"/>
      <p:bldP build="whole" bldLvl="1" animBg="1" rev="0" advAuto="0" spid="161" grpId="8"/>
      <p:bldP build="whole" bldLvl="1" animBg="1" rev="0" advAuto="0" spid="159" grpId="12"/>
      <p:bldP build="whole" bldLvl="1" animBg="1" rev="0" advAuto="0" spid="162" grpId="4"/>
      <p:bldP build="whole" bldLvl="1" animBg="1" rev="0" advAuto="0" spid="158" grpId="20"/>
      <p:bldP build="whole" bldLvl="1" animBg="1" rev="0" advAuto="0" spid="158" grpId="21"/>
      <p:bldP build="whole" bldLvl="1" animBg="1" rev="0" advAuto="0" spid="161" grpId="14"/>
      <p:bldP build="whole" bldLvl="1" animBg="1" rev="0" advAuto="0" spid="163" grpId="5"/>
      <p:bldP build="whole" bldLvl="1" animBg="1" rev="0" advAuto="0" spid="15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🇹🇭"/>
          <p:cNvSpPr txBox="1"/>
          <p:nvPr/>
        </p:nvSpPr>
        <p:spPr>
          <a:xfrm>
            <a:off x="7163036" y="827288"/>
            <a:ext cx="9004301" cy="1177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0"/>
            </a:lvl1pPr>
          </a:lstStyle>
          <a:p>
            <a:pPr/>
            <a:r>
              <a:t>🇹🇭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1- SONGKR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569594">
              <a:defRPr b="1" sz="20700">
                <a:solidFill>
                  <a:srgbClr val="546056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1- SONGKRAN</a:t>
            </a:r>
          </a:p>
        </p:txBody>
      </p:sp>
      <p:sp>
        <p:nvSpPr>
          <p:cNvPr id="168" name="🇬🇧英語だと movement"/>
          <p:cNvSpPr txBox="1"/>
          <p:nvPr/>
        </p:nvSpPr>
        <p:spPr>
          <a:xfrm>
            <a:off x="4588672" y="2603387"/>
            <a:ext cx="19838277" cy="4029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533400">
              <a:spcBef>
                <a:spcPts val="0"/>
              </a:spcBef>
              <a:defRPr sz="1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r>
              <a:rPr sz="7200"/>
              <a:t>🇬🇧</a:t>
            </a:r>
            <a:r>
              <a:rPr b="1" sz="7600">
                <a:solidFill>
                  <a:srgbClr val="9A9A96"/>
                </a:solidFill>
                <a:latin typeface="+mj-lt"/>
                <a:ea typeface="+mj-ea"/>
                <a:cs typeface="+mj-cs"/>
                <a:sym typeface="Calibri"/>
              </a:rPr>
              <a:t>英語だと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 movement 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just" defTabSz="533400">
              <a:spcBef>
                <a:spcPts val="0"/>
              </a:spcBef>
              <a:defRPr sz="1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endParaRPr sz="5800"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9" name="Réviser"/>
          <p:cNvSpPr/>
          <p:nvPr/>
        </p:nvSpPr>
        <p:spPr>
          <a:xfrm>
            <a:off x="9254440" y="5424542"/>
            <a:ext cx="6263008" cy="6263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170" name="🇹🇭"/>
          <p:cNvSpPr txBox="1"/>
          <p:nvPr/>
        </p:nvSpPr>
        <p:spPr>
          <a:xfrm>
            <a:off x="686504" y="-625411"/>
            <a:ext cx="3818346" cy="426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0"/>
            </a:lvl1pPr>
          </a:lstStyle>
          <a:p>
            <a:pPr/>
            <a:r>
              <a:t>🇹🇭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8" grpId="3" accel="50000" fill="hold">
                                  <p:stCondLst>
                                    <p:cond delay="0"/>
                                  </p:stCondLst>
                                  <p:childTnLst>
                                    <p:animRot by="153900000">
                                      <p:cBhvr>
                                        <p:cTn id="14" dur="5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2"/>
      <p:bldP build="whole" bldLvl="1" animBg="1" rev="0" advAuto="0" spid="168" grpId="1"/>
      <p:bldP build="whole" bldLvl="1" animBg="1" rev="0" advAuto="0" spid="169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1- SONGKR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569594">
              <a:defRPr b="1" sz="20700">
                <a:solidFill>
                  <a:srgbClr val="546056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1- SONGKRAN</a:t>
            </a:r>
          </a:p>
        </p:txBody>
      </p:sp>
      <p:sp>
        <p:nvSpPr>
          <p:cNvPr id="173" name="means movement"/>
          <p:cNvSpPr txBox="1"/>
          <p:nvPr/>
        </p:nvSpPr>
        <p:spPr>
          <a:xfrm>
            <a:off x="1963126" y="6879973"/>
            <a:ext cx="19838277" cy="3939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533400">
              <a:spcBef>
                <a:spcPts val="0"/>
              </a:spcBef>
              <a:defRPr sz="1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r>
              <a:rPr>
                <a:solidFill>
                  <a:srgbClr val="61615E"/>
                </a:solidFill>
                <a:latin typeface="+mj-lt"/>
                <a:ea typeface="+mj-ea"/>
                <a:cs typeface="+mj-cs"/>
                <a:sym typeface="Calibri"/>
              </a:rPr>
              <a:t>means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 movement 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just" defTabSz="533400">
              <a:spcBef>
                <a:spcPts val="0"/>
              </a:spcBef>
              <a:defRPr sz="1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endParaRPr sz="5800"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4" name="Soleil"/>
          <p:cNvSpPr/>
          <p:nvPr/>
        </p:nvSpPr>
        <p:spPr>
          <a:xfrm>
            <a:off x="14140952" y="8778919"/>
            <a:ext cx="1828083" cy="1828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175" name="Réviser"/>
          <p:cNvSpPr/>
          <p:nvPr/>
        </p:nvSpPr>
        <p:spPr>
          <a:xfrm>
            <a:off x="9989236" y="4583105"/>
            <a:ext cx="2650350" cy="265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176" name="of the sun…"/>
          <p:cNvSpPr txBox="1"/>
          <p:nvPr/>
        </p:nvSpPr>
        <p:spPr>
          <a:xfrm>
            <a:off x="5191712" y="9088418"/>
            <a:ext cx="9825174" cy="2572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533400">
              <a:spcBef>
                <a:spcPts val="0"/>
              </a:spcBef>
              <a:defRPr sz="8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r>
              <a:rPr>
                <a:solidFill>
                  <a:srgbClr val="9A9A96"/>
                </a:solidFill>
                <a:latin typeface="+mj-lt"/>
                <a:ea typeface="+mj-ea"/>
                <a:cs typeface="+mj-cs"/>
                <a:sym typeface="Calibri"/>
              </a:rPr>
              <a:t>of the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b="1">
                <a:latin typeface="+mj-lt"/>
                <a:ea typeface="+mj-ea"/>
                <a:cs typeface="+mj-cs"/>
                <a:sym typeface="Calibri"/>
              </a:rPr>
              <a:t>sun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 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algn="r" defTabSz="533400">
              <a:spcBef>
                <a:spcPts val="0"/>
              </a:spcBef>
              <a:defRPr sz="8800">
                <a:solidFill>
                  <a:srgbClr val="CECECA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r>
              <a:rPr>
                <a:latin typeface="+mj-lt"/>
                <a:ea typeface="+mj-ea"/>
                <a:cs typeface="+mj-cs"/>
                <a:sym typeface="Calibri"/>
              </a:rPr>
              <a:t>in the sky</a:t>
            </a:r>
          </a:p>
        </p:txBody>
      </p:sp>
      <p:sp>
        <p:nvSpPr>
          <p:cNvPr id="177" name="Maison"/>
          <p:cNvSpPr/>
          <p:nvPr/>
        </p:nvSpPr>
        <p:spPr>
          <a:xfrm>
            <a:off x="15662219" y="8743454"/>
            <a:ext cx="5044059" cy="4517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b="1" sz="3800">
                <a:solidFill>
                  <a:srgbClr val="F5F8EB"/>
                </a:solidFill>
              </a:defRPr>
            </a:pPr>
          </a:p>
        </p:txBody>
      </p:sp>
      <p:grpSp>
        <p:nvGrpSpPr>
          <p:cNvPr id="180" name="Grouper"/>
          <p:cNvGrpSpPr/>
          <p:nvPr/>
        </p:nvGrpSpPr>
        <p:grpSpPr>
          <a:xfrm>
            <a:off x="18072583" y="13755653"/>
            <a:ext cx="6205892" cy="8281423"/>
            <a:chOff x="0" y="0"/>
            <a:chExt cx="6205890" cy="8281421"/>
          </a:xfrm>
        </p:grpSpPr>
        <p:sp>
          <p:nvSpPr>
            <p:cNvPr id="178" name="Ballon"/>
            <p:cNvSpPr/>
            <p:nvPr/>
          </p:nvSpPr>
          <p:spPr>
            <a:xfrm>
              <a:off x="0" y="0"/>
              <a:ext cx="6205891" cy="828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6" y="0"/>
                    <a:pt x="0" y="4080"/>
                    <a:pt x="0" y="9112"/>
                  </a:cubicBezTo>
                  <a:cubicBezTo>
                    <a:pt x="0" y="14763"/>
                    <a:pt x="6527" y="19344"/>
                    <a:pt x="10127" y="19891"/>
                  </a:cubicBezTo>
                  <a:cubicBezTo>
                    <a:pt x="10035" y="19943"/>
                    <a:pt x="9980" y="20006"/>
                    <a:pt x="9980" y="20075"/>
                  </a:cubicBezTo>
                  <a:cubicBezTo>
                    <a:pt x="9980" y="20192"/>
                    <a:pt x="10143" y="20294"/>
                    <a:pt x="10383" y="20350"/>
                  </a:cubicBezTo>
                  <a:cubicBezTo>
                    <a:pt x="10313" y="20587"/>
                    <a:pt x="10159" y="20958"/>
                    <a:pt x="9827" y="21391"/>
                  </a:cubicBezTo>
                  <a:cubicBezTo>
                    <a:pt x="9756" y="21484"/>
                    <a:pt x="9849" y="21600"/>
                    <a:pt x="9992" y="21600"/>
                  </a:cubicBezTo>
                  <a:lnTo>
                    <a:pt x="11608" y="21600"/>
                  </a:lnTo>
                  <a:cubicBezTo>
                    <a:pt x="11751" y="21600"/>
                    <a:pt x="11844" y="21484"/>
                    <a:pt x="11773" y="21391"/>
                  </a:cubicBezTo>
                  <a:cubicBezTo>
                    <a:pt x="11441" y="20958"/>
                    <a:pt x="11287" y="20587"/>
                    <a:pt x="11217" y="20350"/>
                  </a:cubicBezTo>
                  <a:cubicBezTo>
                    <a:pt x="11457" y="20294"/>
                    <a:pt x="11620" y="20192"/>
                    <a:pt x="11620" y="20075"/>
                  </a:cubicBezTo>
                  <a:cubicBezTo>
                    <a:pt x="11620" y="20006"/>
                    <a:pt x="11566" y="19943"/>
                    <a:pt x="11473" y="19891"/>
                  </a:cubicBezTo>
                  <a:cubicBezTo>
                    <a:pt x="15073" y="19344"/>
                    <a:pt x="21600" y="14763"/>
                    <a:pt x="21600" y="9112"/>
                  </a:cubicBezTo>
                  <a:cubicBezTo>
                    <a:pt x="21600" y="4080"/>
                    <a:pt x="16764" y="0"/>
                    <a:pt x="10800" y="0"/>
                  </a:cubicBezTo>
                  <a:close/>
                </a:path>
              </a:pathLst>
            </a:cu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b="1" sz="3800">
                  <a:solidFill>
                    <a:srgbClr val="F5F8EB"/>
                  </a:solidFill>
                </a:defRPr>
              </a:pPr>
            </a:p>
          </p:txBody>
        </p:sp>
        <p:sp>
          <p:nvSpPr>
            <p:cNvPr id="179" name="至点…"/>
            <p:cNvSpPr txBox="1"/>
            <p:nvPr/>
          </p:nvSpPr>
          <p:spPr>
            <a:xfrm>
              <a:off x="240821" y="967795"/>
              <a:ext cx="5765801" cy="5833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lnSpc>
                  <a:spcPct val="10000"/>
                </a:lnSpc>
                <a:spcBef>
                  <a:spcPts val="3700"/>
                </a:spcBef>
                <a:defRPr sz="89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</a:defRPr>
              </a:pPr>
              <a:r>
                <a:rPr b="1"/>
                <a:t>至点</a:t>
              </a:r>
              <a:endParaRPr b="1"/>
            </a:p>
            <a:p>
              <a:pPr algn="ctr">
                <a:lnSpc>
                  <a:spcPct val="10000"/>
                </a:lnSpc>
                <a:spcBef>
                  <a:spcPts val="3700"/>
                </a:spcBef>
                <a:defRPr sz="89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</a:defRPr>
              </a:pPr>
              <a:r>
                <a:t>じゃないが</a:t>
              </a:r>
            </a:p>
            <a:p>
              <a:pPr algn="ctr">
                <a:lnSpc>
                  <a:spcPct val="10000"/>
                </a:lnSpc>
                <a:spcBef>
                  <a:spcPts val="3700"/>
                </a:spcBef>
                <a:defRPr sz="89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</a:defRPr>
              </a:pPr>
              <a:r>
                <a:t>同じ意味</a:t>
              </a:r>
            </a:p>
            <a:p>
              <a:pPr algn="ctr">
                <a:lnSpc>
                  <a:spcPct val="10000"/>
                </a:lnSpc>
                <a:spcBef>
                  <a:spcPts val="3700"/>
                </a:spcBef>
                <a:defRPr sz="89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</a:defRPr>
              </a:pPr>
              <a:r>
                <a:t>みたい</a:t>
              </a:r>
            </a:p>
            <a:p>
              <a:pPr algn="ctr">
                <a:lnSpc>
                  <a:spcPct val="10000"/>
                </a:lnSpc>
                <a:spcBef>
                  <a:spcPts val="3700"/>
                </a:spcBef>
                <a:defRPr sz="89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</a:defRPr>
              </a:pPr>
              <a:r>
                <a:rPr b="1"/>
                <a:t>です</a:t>
              </a:r>
              <a:r>
                <a:t>。</a:t>
              </a:r>
            </a:p>
          </p:txBody>
        </p:sp>
      </p:grpSp>
      <p:sp>
        <p:nvSpPr>
          <p:cNvPr id="181" name="🇹🇭"/>
          <p:cNvSpPr txBox="1"/>
          <p:nvPr/>
        </p:nvSpPr>
        <p:spPr>
          <a:xfrm>
            <a:off x="686504" y="-625411"/>
            <a:ext cx="3818346" cy="426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0"/>
            </a:lvl1pPr>
          </a:lstStyle>
          <a:p>
            <a:pPr/>
            <a:r>
              <a:t>🇹🇭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afterEffect" presetSubtype="0" presetID="8" grpId="2" accel="50000" fill="hold">
                                  <p:stCondLst>
                                    <p:cond delay="0"/>
                                  </p:stCondLst>
                                  <p:childTnLst>
                                    <p:animRot by="153900000">
                                      <p:cBhvr>
                                        <p:cTn id="11" dur="5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6574 -0.036812 0.013147 -0.073624 0.024322 -0.107076 C 0.035497 -0.140529 0.051274 -0.170621 0.069269 -0.195601 C 0.087264 -0.220580 0.107478 -0.240447 0.128596 -0.254033 C 0.149713 -0.267618 0.171735 -0.274922 0.194742 -0.276675 C 0.217750 -0.278428 0.241744 -0.274630 0.265737 -0.270832" origin="layout" pathEditMode="relative">
                                      <p:cBhvr>
                                        <p:cTn id="24" dur="1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withEffect" presetSubtype="0" presetID="6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500" fill="hold"/>
                                        <p:tgtEl>
                                          <p:spTgt spid="174"/>
                                        </p:tgtEl>
                                      </p:cBhvr>
                                      <p:by x="240000" y="2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path" nodeType="click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6644 -0.030082 -0.033288 -0.060165 -0.024689 -0.088768 C -0.016089 -0.117371 0.017754 -0.144495 0.023440 -0.175317 C 0.029127 -0.206139 0.006658 -0.240660 -0.021915 -0.270249 C -0.050487 -0.299838 -0.085162 -0.324496 -0.102083 -0.368387 C -0.119005 -0.412278 -0.118172 -0.475402 -0.100835 -0.516827 C -0.083497 -0.558252 -0.049655 -0.577978 -0.031901 -0.607074 C -0.014147 -0.636170 -0.012483 -0.674636 -0.021221 -0.709157 C -0.029959 -0.743678 -0.049100 -0.774254 -0.046603 -0.800884 C -0.044107 -0.827515 -0.019973 -0.850200 -0.017337 -0.869433 C -0.014702 -0.888666 -0.033565 -0.904447 -0.030237 -0.921214 C -0.026908 -0.937981 -0.001387 -0.955735 -0.000277 -0.970283 C 0.000832 -0.984831 -0.022469 -0.996174 -0.024134 -1.005790 C -0.025798 -1.015407 -0.005825 -1.023297 -0.000139 -1.031434 C 0.005548 -1.039571 -0.003051 -1.047955 -0.003467 -1.060037 C -0.003884 -1.072120 0.003884 -1.087901 0.003468 -1.105161 C 0.003051 -1.122421 -0.005548 -1.141161 -0.009432 -1.160641 C -0.013315 -1.180121 -0.012483 -1.200340 -0.008183 -1.223518 C -0.003884 -1.246697 0.003884 -1.272834 0.001110 -1.304396 C -0.001664 -1.335958 -0.014980 -1.372944 -0.019141 -1.431876 C -0.023302 -1.490808 -0.018308 -1.571686 -0.015534 -1.617303 C -0.012760 -1.662920 -0.012206 -1.673276 -0.011651 -1.683632" origin="layout" pathEditMode="relative">
                                      <p:cBhvr>
                                        <p:cTn id="31" dur="1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4"/>
      <p:bldP build="whole" bldLvl="1" animBg="1" rev="0" advAuto="0" spid="174" grpId="6"/>
      <p:bldP build="whole" bldLvl="1" animBg="1" rev="0" advAuto="0" spid="175" grpId="1"/>
      <p:bldP build="whole" bldLvl="1" animBg="1" rev="0" advAuto="0" spid="175" grpId="2"/>
      <p:bldP build="whole" bldLvl="1" animBg="1" rev="0" advAuto="0" spid="174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2024-songkran-pagoda.jpg" descr="2024-songkran-pagoda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494000" y="3632200"/>
            <a:ext cx="8013700" cy="9246793"/>
          </a:xfrm>
          <a:prstGeom prst="rect">
            <a:avLst/>
          </a:prstGeom>
        </p:spPr>
      </p:pic>
      <p:sp>
        <p:nvSpPr>
          <p:cNvPr id="184" name="Songkr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Songkran</a:t>
            </a:r>
          </a:p>
        </p:txBody>
      </p:sp>
      <p:sp>
        <p:nvSpPr>
          <p:cNvPr id="185" name="It is basically the…"/>
          <p:cNvSpPr txBox="1"/>
          <p:nvPr>
            <p:ph type="body" sz="half" idx="1"/>
          </p:nvPr>
        </p:nvSpPr>
        <p:spPr>
          <a:xfrm>
            <a:off x="1195156" y="3071313"/>
            <a:ext cx="13512801" cy="9105901"/>
          </a:xfrm>
          <a:prstGeom prst="rect">
            <a:avLst/>
          </a:prstGeom>
        </p:spPr>
        <p:txBody>
          <a:bodyPr/>
          <a:lstStyle/>
          <a:p>
            <a:pPr marL="0" indent="0" algn="ctr" defTabSz="533400">
              <a:lnSpc>
                <a:spcPct val="100000"/>
              </a:lnSpc>
              <a:spcBef>
                <a:spcPts val="0"/>
              </a:spcBef>
              <a:buSzTx/>
              <a:buNone/>
              <a:defRPr sz="15000">
                <a:solidFill>
                  <a:srgbClr val="CECECA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r>
              <a:rPr>
                <a:latin typeface="+mj-lt"/>
                <a:ea typeface="+mj-ea"/>
                <a:cs typeface="+mj-cs"/>
                <a:sym typeface="Calibri"/>
              </a:rPr>
              <a:t>It is basically the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0" indent="0" algn="ctr" defTabSz="533400">
              <a:lnSpc>
                <a:spcPct val="100000"/>
              </a:lnSpc>
              <a:spcBef>
                <a:spcPts val="0"/>
              </a:spcBef>
              <a:buSzTx/>
              <a:buNone/>
              <a:defRPr sz="1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r>
              <a:rPr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b="1">
                <a:latin typeface="+mj-lt"/>
                <a:ea typeface="+mj-ea"/>
                <a:cs typeface="+mj-cs"/>
                <a:sym typeface="Calibri"/>
              </a:rPr>
              <a:t>NEW YEAR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 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0" indent="0" algn="ctr" defTabSz="533400">
              <a:lnSpc>
                <a:spcPct val="100000"/>
              </a:lnSpc>
              <a:spcBef>
                <a:spcPts val="0"/>
              </a:spcBef>
              <a:buSzTx/>
              <a:buNone/>
              <a:defRPr sz="1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"/>
                <a:ea typeface="Century"/>
                <a:cs typeface="Century"/>
                <a:sym typeface="Century"/>
              </a:defRPr>
            </a:pPr>
            <a:r>
              <a:rPr>
                <a:solidFill>
                  <a:srgbClr val="9A9A96"/>
                </a:solidFill>
                <a:latin typeface="+mj-lt"/>
                <a:ea typeface="+mj-ea"/>
                <a:cs typeface="+mj-cs"/>
                <a:sym typeface="Calibri"/>
              </a:rPr>
              <a:t>in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 Thailand</a:t>
            </a:r>
          </a:p>
        </p:txBody>
      </p:sp>
      <p:sp>
        <p:nvSpPr>
          <p:cNvPr id="186" name="🇹🇭"/>
          <p:cNvSpPr txBox="1"/>
          <p:nvPr/>
        </p:nvSpPr>
        <p:spPr>
          <a:xfrm>
            <a:off x="7565119" y="-661614"/>
            <a:ext cx="3818346" cy="426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0"/>
            </a:lvl1pPr>
          </a:lstStyle>
          <a:p>
            <a:pPr/>
            <a:r>
              <a:t>🇹🇭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G_1852.jpeg" descr="IMG_1852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494000" y="3632200"/>
            <a:ext cx="8013700" cy="9246793"/>
          </a:xfrm>
          <a:prstGeom prst="rect">
            <a:avLst/>
          </a:prstGeom>
        </p:spPr>
      </p:pic>
      <p:sp>
        <p:nvSpPr>
          <p:cNvPr id="189" name="Songkr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Songkran</a:t>
            </a:r>
          </a:p>
        </p:txBody>
      </p:sp>
      <p:sp>
        <p:nvSpPr>
          <p:cNvPr id="190" name="Thai language:"/>
          <p:cNvSpPr txBox="1"/>
          <p:nvPr>
            <p:ph type="body" idx="1"/>
          </p:nvPr>
        </p:nvSpPr>
        <p:spPr>
          <a:xfrm>
            <a:off x="257458" y="1821048"/>
            <a:ext cx="15087653" cy="9105901"/>
          </a:xfrm>
          <a:prstGeom prst="rect">
            <a:avLst/>
          </a:prstGeom>
        </p:spPr>
        <p:txBody>
          <a:bodyPr/>
          <a:lstStyle>
            <a:lvl1pPr marL="0" indent="0" algn="ctr" defTabSz="533400">
              <a:lnSpc>
                <a:spcPct val="100000"/>
              </a:lnSpc>
              <a:spcBef>
                <a:spcPts val="0"/>
              </a:spcBef>
              <a:buSzTx/>
              <a:buNone/>
              <a:defRPr sz="1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Thai language: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88"/>
                                        </p:tgtEl>
                                      </p:cBhvr>
                                      <p:by x="394000" y="3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2679 -0.007596 -0.045358 -0.015192 -0.067954 -0.019575 C -0.090551 -0.023957 -0.113066 -0.025126 -0.135580 -0.026294 C -0.146582 -0.034232 -0.156173 -0.039065 -0.165059 -0.042345 C -0.173944 -0.045626 -0.182125 -0.047354 -0.190305 -0.049083" origin="layout" pathEditMode="relative">
                                      <p:cBhvr>
                                        <p:cTn id="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" dur="25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3"/>
      <p:bldP build="whole" bldLvl="1" animBg="1" rev="0" advAuto="0" spid="18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2024-songkran-food.jpg" descr="2024-songkran-food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494000" y="3632200"/>
            <a:ext cx="8013700" cy="9246793"/>
          </a:xfrm>
          <a:prstGeom prst="rect">
            <a:avLst/>
          </a:prstGeom>
        </p:spPr>
      </p:pic>
      <p:sp>
        <p:nvSpPr>
          <p:cNvPr id="193" name="Songkr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Songkran</a:t>
            </a:r>
          </a:p>
        </p:txBody>
      </p:sp>
      <p:sp>
        <p:nvSpPr>
          <p:cNvPr id="194" name="Padthai"/>
          <p:cNvSpPr txBox="1"/>
          <p:nvPr>
            <p:ph type="body" sz="half" idx="1"/>
          </p:nvPr>
        </p:nvSpPr>
        <p:spPr>
          <a:xfrm>
            <a:off x="1219200" y="3380331"/>
            <a:ext cx="13512800" cy="9105901"/>
          </a:xfrm>
          <a:prstGeom prst="rect">
            <a:avLst/>
          </a:prstGeom>
        </p:spPr>
        <p:txBody>
          <a:bodyPr/>
          <a:lstStyle>
            <a:lvl1pPr marL="0" indent="0" algn="ctr" defTabSz="533400">
              <a:lnSpc>
                <a:spcPct val="100000"/>
              </a:lnSpc>
              <a:spcBef>
                <a:spcPts val="0"/>
              </a:spcBef>
              <a:buSzTx/>
              <a:buNone/>
              <a:defRPr sz="1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Padthai</a:t>
            </a:r>
          </a:p>
        </p:txBody>
      </p:sp>
      <p:sp>
        <p:nvSpPr>
          <p:cNvPr id="195" name="Thai food:"/>
          <p:cNvSpPr txBox="1"/>
          <p:nvPr/>
        </p:nvSpPr>
        <p:spPr>
          <a:xfrm>
            <a:off x="9959269" y="428341"/>
            <a:ext cx="9252348" cy="452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33400">
              <a:spcBef>
                <a:spcPts val="0"/>
              </a:spcBef>
              <a:defRPr sz="1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Thai food: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Calibri"/>
        <a:ea typeface="Calibri"/>
        <a:cs typeface="Calibri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Calibri"/>
        <a:ea typeface="Calibri"/>
        <a:cs typeface="Calibri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