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13716000" cx="24384000"/>
  <p:notesSz cx="6858000" cy="9144000"/>
  <p:embeddedFontLst>
    <p:embeddedFont>
      <p:font typeface="Catamaran"/>
      <p:bold r:id="rId29"/>
    </p:embeddedFont>
    <p:embeddedFont>
      <p:font typeface="Short Stack"/>
      <p:regular r:id="rId30"/>
    </p:embeddedFont>
    <p:embeddedFont>
      <p:font typeface="Helvetica Neue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jK26mqG/OgmRFpzl7UH+X11L9C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Catamaran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regular.fntdata"/><Relationship Id="rId30" Type="http://schemas.openxmlformats.org/officeDocument/2006/relationships/font" Target="fonts/ShortStack-regular.fntdata"/><Relationship Id="rId11" Type="http://schemas.openxmlformats.org/officeDocument/2006/relationships/slide" Target="slides/slide7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6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8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6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/>
          <p:nvPr>
            <p:ph type="title"/>
          </p:nvPr>
        </p:nvSpPr>
        <p:spPr>
          <a:xfrm>
            <a:off x="1219200" y="2946400"/>
            <a:ext cx="21958300" cy="40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000"/>
              <a:buFont typeface="Calibri"/>
              <a:buNone/>
              <a:defRPr b="1" sz="2000">
                <a:solidFill>
                  <a:srgbClr val="546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6"/>
          <p:cNvSpPr txBox="1"/>
          <p:nvPr>
            <p:ph idx="1" type="body"/>
          </p:nvPr>
        </p:nvSpPr>
        <p:spPr>
          <a:xfrm>
            <a:off x="1219200" y="7327900"/>
            <a:ext cx="21958300" cy="19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12" name="Google Shape;12;p26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puces">
  <p:cSld name="Titre et puce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5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0" name="Google Shape;50;p35"/>
          <p:cNvSpPr txBox="1"/>
          <p:nvPr>
            <p:ph idx="1" type="body"/>
          </p:nvPr>
        </p:nvSpPr>
        <p:spPr>
          <a:xfrm>
            <a:off x="1219200" y="3695700"/>
            <a:ext cx="21958300" cy="91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puces, vidéo direct, petit">
  <p:cSld name="Titre, puces, vidéo direct, peti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6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4" name="Google Shape;54;p36"/>
          <p:cNvSpPr txBox="1"/>
          <p:nvPr>
            <p:ph idx="1" type="body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40360" lvl="0" marL="4572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1pPr>
            <a:lvl2pPr indent="-340360" lvl="1" marL="9144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2pPr>
            <a:lvl3pPr indent="-340360" lvl="2" marL="13716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3pPr>
            <a:lvl4pPr indent="-340360" lvl="3" marL="18288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4pPr>
            <a:lvl5pPr indent="-340360" lvl="4" marL="22860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55" name="Google Shape;55;p36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puces, vidéo direct, grand">
  <p:cSld name="Titre, puces, vidéo direct, grand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7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58" name="Google Shape;58;p37"/>
          <p:cNvSpPr txBox="1"/>
          <p:nvPr>
            <p:ph idx="1" type="body"/>
          </p:nvPr>
        </p:nvSpPr>
        <p:spPr>
          <a:xfrm>
            <a:off x="1219200" y="3695700"/>
            <a:ext cx="13512800" cy="91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40360" lvl="0" marL="4572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1pPr>
            <a:lvl2pPr indent="-340360" lvl="1" marL="9144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2pPr>
            <a:lvl3pPr indent="-340360" lvl="2" marL="13716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3pPr>
            <a:lvl4pPr indent="-340360" lvl="3" marL="18288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4pPr>
            <a:lvl5pPr indent="-340360" lvl="4" marL="22860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59" name="Google Shape;59;p37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ces">
  <p:cSld name="Puce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8"/>
          <p:cNvSpPr txBox="1"/>
          <p:nvPr>
            <p:ph idx="1" type="body"/>
          </p:nvPr>
        </p:nvSpPr>
        <p:spPr>
          <a:xfrm>
            <a:off x="1219200" y="914400"/>
            <a:ext cx="21958300" cy="1189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62" name="Google Shape;62;p38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tion">
  <p:cSld name="Cita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9"/>
          <p:cNvSpPr txBox="1"/>
          <p:nvPr>
            <p:ph idx="1" type="body"/>
          </p:nvPr>
        </p:nvSpPr>
        <p:spPr>
          <a:xfrm>
            <a:off x="3835400" y="9334500"/>
            <a:ext cx="16687800" cy="8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4400"/>
              <a:buFont typeface="Palatino"/>
              <a:buNone/>
              <a:defRPr i="1" sz="4400"/>
            </a:lvl1pPr>
            <a:lvl2pPr indent="-274319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65" name="Google Shape;65;p39"/>
          <p:cNvSpPr txBox="1"/>
          <p:nvPr>
            <p:ph idx="2" type="body"/>
          </p:nvPr>
        </p:nvSpPr>
        <p:spPr>
          <a:xfrm>
            <a:off x="3835400" y="5924550"/>
            <a:ext cx="166878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800"/>
              <a:buNone/>
              <a:defRPr/>
            </a:lvl1pPr>
            <a:lvl2pPr indent="-274319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66" name="Google Shape;66;p39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40"/>
          <p:cNvSpPr/>
          <p:nvPr>
            <p:ph idx="2" type="pic"/>
          </p:nvPr>
        </p:nvSpPr>
        <p:spPr>
          <a:xfrm>
            <a:off x="-2298700" y="-1143000"/>
            <a:ext cx="27432000" cy="16827500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40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 photos (autre)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7"/>
          <p:cNvSpPr/>
          <p:nvPr>
            <p:ph idx="2" type="pic"/>
          </p:nvPr>
        </p:nvSpPr>
        <p:spPr>
          <a:xfrm>
            <a:off x="8331200" y="-647700"/>
            <a:ext cx="7797800" cy="116967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7"/>
          <p:cNvSpPr/>
          <p:nvPr>
            <p:ph idx="3" type="pic"/>
          </p:nvPr>
        </p:nvSpPr>
        <p:spPr>
          <a:xfrm>
            <a:off x="10388141" y="-774700"/>
            <a:ext cx="15839321" cy="10579102"/>
          </a:xfrm>
          <a:prstGeom prst="rect">
            <a:avLst/>
          </a:prstGeom>
          <a:noFill/>
          <a:ln>
            <a:noFill/>
          </a:ln>
        </p:spPr>
      </p:sp>
      <p:sp>
        <p:nvSpPr>
          <p:cNvPr id="16" name="Google Shape;16;p27"/>
          <p:cNvSpPr/>
          <p:nvPr>
            <p:ph idx="4" type="pic"/>
          </p:nvPr>
        </p:nvSpPr>
        <p:spPr>
          <a:xfrm>
            <a:off x="533400" y="-889000"/>
            <a:ext cx="7797800" cy="11650133"/>
          </a:xfrm>
          <a:prstGeom prst="rect">
            <a:avLst/>
          </a:prstGeom>
          <a:noFill/>
          <a:ln>
            <a:noFill/>
          </a:ln>
        </p:spPr>
      </p:sp>
      <p:sp>
        <p:nvSpPr>
          <p:cNvPr id="17" name="Google Shape;17;p27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000"/>
              <a:buFont typeface="Calibri"/>
              <a:buNone/>
              <a:defRPr b="1" sz="2000">
                <a:solidFill>
                  <a:srgbClr val="546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" type="body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19" name="Google Shape;19;p27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erge">
  <p:cSld name="Vierg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8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- Haut">
  <p:cSld name="Titre - Hau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9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, puces et photo">
  <p:cSld name="Titre, puces et photo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0"/>
          <p:cNvSpPr/>
          <p:nvPr>
            <p:ph idx="2" type="pic"/>
          </p:nvPr>
        </p:nvSpPr>
        <p:spPr>
          <a:xfrm>
            <a:off x="15506700" y="2260600"/>
            <a:ext cx="7988300" cy="1198245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30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" type="body"/>
          </p:nvPr>
        </p:nvSpPr>
        <p:spPr>
          <a:xfrm>
            <a:off x="1219200" y="3694989"/>
            <a:ext cx="13512800" cy="9105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40360" lvl="0" marL="4572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1pPr>
            <a:lvl2pPr indent="-340360" lvl="1" marL="9144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2pPr>
            <a:lvl3pPr indent="-340360" lvl="2" marL="13716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3pPr>
            <a:lvl4pPr indent="-340360" lvl="3" marL="18288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4pPr>
            <a:lvl5pPr indent="-340360" lvl="4" marL="228600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546056"/>
              </a:buClr>
              <a:buSzPts val="1760"/>
              <a:buFont typeface="Palatino"/>
              <a:buChar char="•"/>
              <a:defRPr sz="4400"/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 photos">
  <p:cSld name="3 pho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1"/>
          <p:cNvSpPr/>
          <p:nvPr>
            <p:ph idx="2" type="pic"/>
          </p:nvPr>
        </p:nvSpPr>
        <p:spPr>
          <a:xfrm>
            <a:off x="11723140" y="6570950"/>
            <a:ext cx="11849101" cy="7845798"/>
          </a:xfrm>
          <a:prstGeom prst="rect">
            <a:avLst/>
          </a:prstGeom>
          <a:noFill/>
          <a:ln>
            <a:noFill/>
          </a:ln>
        </p:spPr>
      </p:sp>
      <p:sp>
        <p:nvSpPr>
          <p:cNvPr id="32" name="Google Shape;32;p31"/>
          <p:cNvSpPr/>
          <p:nvPr>
            <p:ph idx="3" type="pic"/>
          </p:nvPr>
        </p:nvSpPr>
        <p:spPr>
          <a:xfrm>
            <a:off x="12224066" y="-483729"/>
            <a:ext cx="11569701" cy="7727418"/>
          </a:xfrm>
          <a:prstGeom prst="rect">
            <a:avLst/>
          </a:prstGeom>
          <a:noFill/>
          <a:ln>
            <a:noFill/>
          </a:ln>
        </p:spPr>
      </p:sp>
      <p:sp>
        <p:nvSpPr>
          <p:cNvPr id="33" name="Google Shape;33;p31"/>
          <p:cNvSpPr/>
          <p:nvPr>
            <p:ph idx="4" type="pic"/>
          </p:nvPr>
        </p:nvSpPr>
        <p:spPr>
          <a:xfrm>
            <a:off x="660400" y="-3810000"/>
            <a:ext cx="12005733" cy="18008600"/>
          </a:xfrm>
          <a:prstGeom prst="rect">
            <a:avLst/>
          </a:prstGeom>
          <a:noFill/>
          <a:ln>
            <a:noFill/>
          </a:ln>
        </p:spPr>
      </p:sp>
      <p:sp>
        <p:nvSpPr>
          <p:cNvPr id="34" name="Google Shape;34;p31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e">
  <p:cSld name="Photo - Horizonta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2"/>
          <p:cNvSpPr/>
          <p:nvPr>
            <p:ph idx="2" type="pic"/>
          </p:nvPr>
        </p:nvSpPr>
        <p:spPr>
          <a:xfrm>
            <a:off x="508000" y="-1244600"/>
            <a:ext cx="23368472" cy="11430000"/>
          </a:xfrm>
          <a:prstGeom prst="rect">
            <a:avLst/>
          </a:prstGeom>
          <a:noFill/>
          <a:ln>
            <a:noFill/>
          </a:ln>
        </p:spPr>
      </p:sp>
      <p:sp>
        <p:nvSpPr>
          <p:cNvPr id="37" name="Google Shape;37;p32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000"/>
              <a:buFont typeface="Calibri"/>
              <a:buNone/>
              <a:defRPr b="1" sz="2000">
                <a:solidFill>
                  <a:srgbClr val="546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1" type="body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- Centré">
  <p:cSld name="Titre - Centré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/>
          <p:nvPr>
            <p:ph type="title"/>
          </p:nvPr>
        </p:nvSpPr>
        <p:spPr>
          <a:xfrm>
            <a:off x="1219200" y="4762500"/>
            <a:ext cx="21958300" cy="416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000"/>
              <a:buFont typeface="Calibri"/>
              <a:buNone/>
              <a:defRPr b="1" sz="2000">
                <a:solidFill>
                  <a:srgbClr val="546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33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Verticale">
  <p:cSld name="Photo - Vertica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4"/>
          <p:cNvSpPr/>
          <p:nvPr>
            <p:ph idx="2" type="pic"/>
          </p:nvPr>
        </p:nvSpPr>
        <p:spPr>
          <a:xfrm>
            <a:off x="14871700" y="209550"/>
            <a:ext cx="8585200" cy="12877800"/>
          </a:xfrm>
          <a:prstGeom prst="rect">
            <a:avLst/>
          </a:prstGeom>
          <a:noFill/>
          <a:ln>
            <a:noFill/>
          </a:ln>
        </p:spPr>
      </p:sp>
      <p:sp>
        <p:nvSpPr>
          <p:cNvPr id="45" name="Google Shape;45;p34"/>
          <p:cNvSpPr txBox="1"/>
          <p:nvPr>
            <p:ph type="title"/>
          </p:nvPr>
        </p:nvSpPr>
        <p:spPr>
          <a:xfrm>
            <a:off x="1219200" y="2336800"/>
            <a:ext cx="13487400" cy="4914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000"/>
              <a:buFont typeface="Calibri"/>
              <a:buNone/>
              <a:defRPr b="1" sz="2000">
                <a:solidFill>
                  <a:srgbClr val="54605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46" name="Google Shape;46;p34"/>
          <p:cNvSpPr txBox="1"/>
          <p:nvPr>
            <p:ph idx="1" type="body"/>
          </p:nvPr>
        </p:nvSpPr>
        <p:spPr>
          <a:xfrm>
            <a:off x="1219200" y="7607300"/>
            <a:ext cx="13487400" cy="50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  <a:defRPr i="1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74320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47" name="Google Shape;47;p34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sz="2400">
                <a:solidFill>
                  <a:srgbClr val="FFFFFF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Palatino"/>
              <a:buNone/>
              <a:defRPr b="0" i="0" sz="98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Palatino"/>
              <a:buNone/>
              <a:defRPr b="0" i="0" sz="98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Palatino"/>
              <a:buNone/>
              <a:defRPr b="0" i="0" sz="98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Palatino"/>
              <a:buNone/>
              <a:defRPr b="0" i="0" sz="98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Palatino"/>
              <a:buNone/>
              <a:defRPr b="0" i="0" sz="98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Palatino"/>
              <a:buNone/>
              <a:defRPr b="0" i="0" sz="98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Palatino"/>
              <a:buNone/>
              <a:defRPr b="0" i="0" sz="98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Palatino"/>
              <a:buNone/>
              <a:defRPr b="0" i="0" sz="98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Palatino"/>
              <a:buNone/>
              <a:defRPr b="0" i="0" sz="98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/>
        </p:txBody>
      </p:sp>
      <p:sp>
        <p:nvSpPr>
          <p:cNvPr id="7" name="Google Shape;7;p25"/>
          <p:cNvSpPr txBox="1"/>
          <p:nvPr>
            <p:ph idx="1" type="body"/>
          </p:nvPr>
        </p:nvSpPr>
        <p:spPr>
          <a:xfrm>
            <a:off x="1219200" y="3695700"/>
            <a:ext cx="21958300" cy="910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2400"/>
              <a:buFont typeface="Palatino"/>
              <a:buChar char="•"/>
              <a:defRPr b="0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2400"/>
              <a:buFont typeface="Palatino"/>
              <a:buChar char="•"/>
              <a:defRPr b="0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2400"/>
              <a:buFont typeface="Palatino"/>
              <a:buChar char="•"/>
              <a:defRPr b="0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2400"/>
              <a:buFont typeface="Palatino"/>
              <a:buChar char="•"/>
              <a:defRPr b="0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2400"/>
              <a:buFont typeface="Palatino"/>
              <a:buChar char="•"/>
              <a:defRPr b="0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2400"/>
              <a:buFont typeface="Palatino"/>
              <a:buChar char="•"/>
              <a:defRPr b="0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2400"/>
              <a:buFont typeface="Palatino"/>
              <a:buChar char="•"/>
              <a:defRPr b="0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2400"/>
              <a:buFont typeface="Palatino"/>
              <a:buChar char="•"/>
              <a:defRPr b="0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546056"/>
              </a:buClr>
              <a:buSzPts val="2400"/>
              <a:buFont typeface="Palatino"/>
              <a:buChar char="•"/>
              <a:defRPr b="0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/>
        </p:txBody>
      </p:sp>
      <p:sp>
        <p:nvSpPr>
          <p:cNvPr id="8" name="Google Shape;8;p25"/>
          <p:cNvSpPr txBox="1"/>
          <p:nvPr>
            <p:ph idx="12" type="sldNum"/>
          </p:nvPr>
        </p:nvSpPr>
        <p:spPr>
          <a:xfrm>
            <a:off x="11976100" y="13220700"/>
            <a:ext cx="419100" cy="508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b="0" i="0" sz="24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b="0" i="0" sz="24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b="0" i="0" sz="24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b="0" i="0" sz="24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b="0" i="0" sz="24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b="0" i="0" sz="24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b="0" i="0" sz="24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b="0" i="0" sz="24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alatino"/>
              <a:buNone/>
              <a:defRPr b="0" i="0" sz="2400" u="none" cap="none" strike="noStrike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hyperlink" Target="https://ja.wikipedia.org/wiki/%E7%BE%8A%E8%82%89" TargetMode="External"/><Relationship Id="rId6" Type="http://schemas.openxmlformats.org/officeDocument/2006/relationships/hyperlink" Target="https://ja.wikipedia.org/wiki/%E7%84%BC%E8%82%89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hyperlink" Target="https://ja.wikipedia.org/wiki/%E7%BE%8A%E8%82%89" TargetMode="External"/><Relationship Id="rId6" Type="http://schemas.openxmlformats.org/officeDocument/2006/relationships/hyperlink" Target="https://ja.wikipedia.org/wiki/%E7%84%BC%E8%82%89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hyperlink" Target="https://ja.wikipedia.org/wiki/%E7%BE%8A%E8%82%89" TargetMode="External"/><Relationship Id="rId6" Type="http://schemas.openxmlformats.org/officeDocument/2006/relationships/hyperlink" Target="https://ja.wikipedia.org/wiki/%E7%84%BC%E8%82%89" TargetMode="External"/><Relationship Id="rId7" Type="http://schemas.openxmlformats.org/officeDocument/2006/relationships/image" Target="../media/image1.png"/><Relationship Id="rId8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8.jpg"/><Relationship Id="rId4" Type="http://schemas.openxmlformats.org/officeDocument/2006/relationships/image" Target="../media/image39.png"/><Relationship Id="rId5" Type="http://schemas.openxmlformats.org/officeDocument/2006/relationships/image" Target="../media/image41.jpg"/><Relationship Id="rId6" Type="http://schemas.openxmlformats.org/officeDocument/2006/relationships/image" Target="../media/image4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5.jpg"/><Relationship Id="rId4" Type="http://schemas.openxmlformats.org/officeDocument/2006/relationships/image" Target="../media/image42.jpg"/><Relationship Id="rId5" Type="http://schemas.openxmlformats.org/officeDocument/2006/relationships/image" Target="../media/image5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4.png"/><Relationship Id="rId5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en.wikipedia.org/wiki/KKOB_(AM)" TargetMode="External"/><Relationship Id="rId4" Type="http://schemas.openxmlformats.org/officeDocument/2006/relationships/image" Target="../media/image46.png"/><Relationship Id="rId9" Type="http://schemas.openxmlformats.org/officeDocument/2006/relationships/image" Target="../media/image1.png"/><Relationship Id="rId5" Type="http://schemas.openxmlformats.org/officeDocument/2006/relationships/image" Target="../media/image48.jpg"/><Relationship Id="rId6" Type="http://schemas.openxmlformats.org/officeDocument/2006/relationships/image" Target="../media/image50.jpg"/><Relationship Id="rId7" Type="http://schemas.openxmlformats.org/officeDocument/2006/relationships/image" Target="../media/image52.jpg"/><Relationship Id="rId8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Relationship Id="rId4" Type="http://schemas.openxmlformats.org/officeDocument/2006/relationships/image" Target="../media/image9.png"/><Relationship Id="rId5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"/>
          <p:cNvSpPr txBox="1"/>
          <p:nvPr>
            <p:ph idx="4294967295" type="ctrTitle"/>
          </p:nvPr>
        </p:nvSpPr>
        <p:spPr>
          <a:xfrm>
            <a:off x="1219200" y="2946400"/>
            <a:ext cx="21958300" cy="40894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0000"/>
              <a:buFont typeface="Calibri"/>
              <a:buNone/>
            </a:pPr>
            <a:r>
              <a:rPr b="1" i="0" lang="en-US" sz="20000" u="none" cap="none" strike="noStrike">
                <a:solidFill>
                  <a:srgbClr val="546056"/>
                </a:solidFill>
                <a:latin typeface="Calibri"/>
                <a:ea typeface="Calibri"/>
                <a:cs typeface="Calibri"/>
                <a:sym typeface="Calibri"/>
              </a:rPr>
              <a:t>Over the Horizon</a:t>
            </a:r>
            <a:endParaRPr/>
          </a:p>
        </p:txBody>
      </p:sp>
      <p:sp>
        <p:nvSpPr>
          <p:cNvPr id="75" name="Google Shape;75;p1"/>
          <p:cNvSpPr txBox="1"/>
          <p:nvPr>
            <p:ph idx="4294967295" type="subTitle"/>
          </p:nvPr>
        </p:nvSpPr>
        <p:spPr>
          <a:xfrm>
            <a:off x="1219200" y="7327900"/>
            <a:ext cx="21958300" cy="19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</a:pPr>
            <a:r>
              <a:rPr b="0" i="1" lang="en-US" sz="4400" u="none" cap="none" strike="noStrike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rPr>
              <a:t>Unit 2 - page 24 - 5th Gr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4-songkran-show.jpg" id="150" name="Google Shape;150;p1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78850" y="6858000"/>
            <a:ext cx="11074401" cy="599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4-songkran-monk-receive-blessing-with-water-of-course.jpg" id="151" name="Google Shape;151;p10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82500" y="863798"/>
            <a:ext cx="11074401" cy="5994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4-songkran-parades.jpg" id="152" name="Google Shape;152;p10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400" y="863600"/>
            <a:ext cx="11455400" cy="1198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0"/>
          <p:cNvSpPr txBox="1"/>
          <p:nvPr/>
        </p:nvSpPr>
        <p:spPr>
          <a:xfrm rot="-335806">
            <a:off x="-1322711" y="949340"/>
            <a:ext cx="13565038" cy="261620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12700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100"/>
              <a:buFont typeface="Arial Rounded"/>
              <a:buNone/>
            </a:pPr>
            <a:r>
              <a:rPr b="1" i="0" lang="en-US" sz="171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Parades</a:t>
            </a:r>
            <a:endParaRPr/>
          </a:p>
        </p:txBody>
      </p:sp>
      <p:sp>
        <p:nvSpPr>
          <p:cNvPr id="154" name="Google Shape;154;p10"/>
          <p:cNvSpPr txBox="1"/>
          <p:nvPr/>
        </p:nvSpPr>
        <p:spPr>
          <a:xfrm rot="-240839">
            <a:off x="15128656" y="248482"/>
            <a:ext cx="8426890" cy="205740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12700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00"/>
              <a:buFont typeface="Arial Rounded"/>
              <a:buNone/>
            </a:pPr>
            <a:r>
              <a:rPr b="1" i="0" lang="en-US" sz="67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Put water on monks to bless them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4-songkran-show.jpg" id="159" name="Google Shape;159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78850" y="6858000"/>
            <a:ext cx="11074401" cy="5994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4-songkran-monk-receive-blessing-with-water-of-course.jpg" id="160" name="Google Shape;160;p11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382500" y="863798"/>
            <a:ext cx="11074401" cy="5994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4-songkran-parades.jpg" id="161" name="Google Shape;161;p11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4400" y="863600"/>
            <a:ext cx="11455400" cy="1198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Arial Rounded"/>
              <a:buNone/>
            </a:pPr>
            <a:r>
              <a:rPr b="1" lang="en-US">
                <a:latin typeface="Arial Rounded"/>
                <a:ea typeface="Arial Rounded"/>
                <a:cs typeface="Arial Rounded"/>
                <a:sym typeface="Arial Rounded"/>
              </a:rPr>
              <a:t>Songkran, </a:t>
            </a:r>
            <a:r>
              <a:rPr lang="en-US" sz="12600">
                <a:solidFill>
                  <a:srgbClr val="000000"/>
                </a:solidFill>
              </a:rPr>
              <a:t>how’s the weather?</a:t>
            </a:r>
            <a:endParaRPr/>
          </a:p>
        </p:txBody>
      </p:sp>
      <p:pic>
        <p:nvPicPr>
          <p:cNvPr descr="2024-songkran-001.PNG" id="167" name="Google Shape;167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3960" y="3338718"/>
            <a:ext cx="12436250" cy="942113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4-songkran-002.PNG" id="168" name="Google Shape;168;p12"/>
          <p:cNvPicPr preferRelativeResize="0"/>
          <p:nvPr/>
        </p:nvPicPr>
        <p:blipFill rotWithShape="1">
          <a:blip r:embed="rId4">
            <a:alphaModFix/>
          </a:blip>
          <a:srcRect b="19999" l="17068" r="56524" t="41110"/>
          <a:stretch/>
        </p:blipFill>
        <p:spPr>
          <a:xfrm>
            <a:off x="8052587" y="7315259"/>
            <a:ext cx="3269696" cy="375209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4-songkran-003.PNG" id="169" name="Google Shape;169;p12"/>
          <p:cNvPicPr preferRelativeResize="0"/>
          <p:nvPr/>
        </p:nvPicPr>
        <p:blipFill rotWithShape="1">
          <a:blip r:embed="rId5">
            <a:alphaModFix/>
          </a:blip>
          <a:srcRect b="19714" l="55376" r="17085" t="19580"/>
          <a:stretch/>
        </p:blipFill>
        <p:spPr>
          <a:xfrm>
            <a:off x="12910029" y="5262268"/>
            <a:ext cx="3438768" cy="581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855.jpeg" id="178" name="Google Shape;178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0349" y="2484307"/>
            <a:ext cx="8477432" cy="9782107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4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Calibri"/>
              <a:buNone/>
            </a:pPr>
            <a:r>
              <a:rPr b="1" i="0" lang="en-US" sz="15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 Naadam</a:t>
            </a:r>
            <a:endParaRPr/>
          </a:p>
        </p:txBody>
      </p:sp>
      <p:sp>
        <p:nvSpPr>
          <p:cNvPr id="180" name="Google Shape;180;p14"/>
          <p:cNvSpPr txBox="1"/>
          <p:nvPr>
            <p:ph idx="1" type="body"/>
          </p:nvPr>
        </p:nvSpPr>
        <p:spPr>
          <a:xfrm>
            <a:off x="1171112" y="2425267"/>
            <a:ext cx="18321509" cy="110293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27"/>
              <a:buFont typeface="Short Stack"/>
              <a:buNone/>
            </a:pPr>
            <a:r>
              <a:t/>
            </a:r>
            <a:endParaRPr sz="6027">
              <a:solidFill>
                <a:srgbClr val="9A9A96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 In the early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b="1" lang="en-US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13th century</a:t>
            </a:r>
            <a:r>
              <a:rPr lang="en-US">
                <a:solidFill>
                  <a:srgbClr val="0C0C0C"/>
                </a:solidFill>
              </a:rPr>
              <a:t>, </a:t>
            </a:r>
            <a:r>
              <a:rPr lang="en-US">
                <a:solidFill>
                  <a:srgbClr val="9A9A96"/>
                </a:solidFill>
              </a:rPr>
              <a:t>after</a:t>
            </a:r>
            <a:r>
              <a:rPr lang="en-US">
                <a:solidFill>
                  <a:srgbClr val="0C0C0C"/>
                </a:solidFill>
              </a:rPr>
              <a:t> </a:t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t/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Short Stack"/>
              <a:buNone/>
            </a:pPr>
            <a:r>
              <a:rPr b="1" lang="en-US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Genghis Khan </a:t>
            </a:r>
            <a:r>
              <a:rPr lang="en-US">
                <a:solidFill>
                  <a:srgbClr val="9A9A96"/>
                </a:solidFill>
              </a:rPr>
              <a:t>defeated his enemies 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Short Stack"/>
              <a:buNone/>
            </a:pPr>
            <a:r>
              <a:t/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and </a:t>
            </a:r>
            <a:r>
              <a:rPr b="1" lang="en-US">
                <a:latin typeface="Short Stack"/>
                <a:ea typeface="Short Stack"/>
                <a:cs typeface="Short Stack"/>
                <a:sym typeface="Short Stack"/>
              </a:rPr>
              <a:t>ruled over the Mongol tribes</a:t>
            </a:r>
            <a:r>
              <a:rPr lang="en-US">
                <a:solidFill>
                  <a:srgbClr val="9A9A96"/>
                </a:solidFill>
              </a:rPr>
              <a:t>,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 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he held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b="1" lang="en-US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NAADAM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lang="en-US">
                <a:solidFill>
                  <a:srgbClr val="9A9A96"/>
                </a:solidFill>
              </a:rPr>
              <a:t>as a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b="1" lang="en-US">
                <a:latin typeface="Short Stack"/>
                <a:ea typeface="Short Stack"/>
                <a:cs typeface="Short Stack"/>
                <a:sym typeface="Short Stack"/>
              </a:rPr>
              <a:t>celebration</a:t>
            </a:r>
            <a:r>
              <a:rPr lang="en-US">
                <a:solidFill>
                  <a:srgbClr val="9A9A96"/>
                </a:solidFill>
              </a:rPr>
              <a:t>.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Short Stack"/>
              <a:buNone/>
            </a:pPr>
            <a:r>
              <a:t/>
            </a:r>
            <a:endParaRPr>
              <a:solidFill>
                <a:srgbClr val="9A9A96"/>
              </a:solidFill>
            </a:endParaRPr>
          </a:p>
        </p:txBody>
      </p:sp>
      <p:sp>
        <p:nvSpPr>
          <p:cNvPr id="181" name="Google Shape;181;p14"/>
          <p:cNvSpPr txBox="1"/>
          <p:nvPr/>
        </p:nvSpPr>
        <p:spPr>
          <a:xfrm>
            <a:off x="16130858" y="10104352"/>
            <a:ext cx="7216414" cy="584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Calibri"/>
              <a:buNone/>
            </a:pPr>
            <a:r>
              <a:rPr b="1" i="0" lang="en-US" sz="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ジンギスカン</a:t>
            </a:r>
            <a:endParaRPr/>
          </a:p>
        </p:txBody>
      </p:sp>
      <p:sp>
        <p:nvSpPr>
          <p:cNvPr id="182" name="Google Shape;182;p14"/>
          <p:cNvSpPr txBox="1"/>
          <p:nvPr/>
        </p:nvSpPr>
        <p:spPr>
          <a:xfrm>
            <a:off x="16130764" y="11939837"/>
            <a:ext cx="7216413" cy="83185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 Rounded"/>
              <a:buNone/>
            </a:pPr>
            <a:r>
              <a:rPr b="1" i="0" lang="en-US" sz="3800" u="sng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羊肉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を用いた</a:t>
            </a:r>
            <a:r>
              <a:rPr b="1" i="0" lang="en-US" sz="3800" u="sng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焼肉</a:t>
            </a:r>
            <a:r>
              <a:rPr b="1" i="0" lang="en-US" sz="5700" u="none" cap="none" strike="noStrike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rPr>
              <a:t>じゃない</a:t>
            </a:r>
            <a:endParaRPr/>
          </a:p>
        </p:txBody>
      </p:sp>
      <p:sp>
        <p:nvSpPr>
          <p:cNvPr id="183" name="Google Shape;183;p14"/>
          <p:cNvSpPr txBox="1"/>
          <p:nvPr/>
        </p:nvSpPr>
        <p:spPr>
          <a:xfrm>
            <a:off x="16079964" y="10619930"/>
            <a:ext cx="73182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000"/>
              <a:buFont typeface="Calibri"/>
              <a:buNone/>
            </a:pPr>
            <a:r>
              <a:rPr b="1" i="0" lang="en-US" sz="10000" u="none" cap="none" strike="noStrike">
                <a:solidFill>
                  <a:srgbClr val="0C0C0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Genghis Khan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184" name="Google Shape;184;p14"/>
          <p:cNvSpPr txBox="1"/>
          <p:nvPr/>
        </p:nvSpPr>
        <p:spPr>
          <a:xfrm>
            <a:off x="1813517" y="14096012"/>
            <a:ext cx="12262065" cy="34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ECECE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起源：13世紀初頭、チンギス・カンが敵を打ち破り、モンゴル部族を支配した後、彼は祝祭のイベントとしてゲームを開催しました。</a:t>
            </a:r>
            <a:endParaRPr/>
          </a:p>
        </p:txBody>
      </p:sp>
      <p:sp>
        <p:nvSpPr>
          <p:cNvPr id="185" name="Google Shape;185;p14"/>
          <p:cNvSpPr txBox="1"/>
          <p:nvPr/>
        </p:nvSpPr>
        <p:spPr>
          <a:xfrm>
            <a:off x="4097000" y="5578200"/>
            <a:ext cx="3904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13世紀初頭</a:t>
            </a:r>
            <a:endParaRPr/>
          </a:p>
        </p:txBody>
      </p:sp>
      <p:sp>
        <p:nvSpPr>
          <p:cNvPr id="186" name="Google Shape;186;p14"/>
          <p:cNvSpPr txBox="1"/>
          <p:nvPr/>
        </p:nvSpPr>
        <p:spPr>
          <a:xfrm>
            <a:off x="5332621" y="11634750"/>
            <a:ext cx="58266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祝祭のイベント</a:t>
            </a:r>
            <a:endParaRPr/>
          </a:p>
        </p:txBody>
      </p:sp>
      <p:sp>
        <p:nvSpPr>
          <p:cNvPr id="187" name="Google Shape;187;p14"/>
          <p:cNvSpPr txBox="1"/>
          <p:nvPr/>
        </p:nvSpPr>
        <p:spPr>
          <a:xfrm>
            <a:off x="1813531" y="7597054"/>
            <a:ext cx="3619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ジンギスカン</a:t>
            </a:r>
            <a:endParaRPr/>
          </a:p>
        </p:txBody>
      </p:sp>
      <p:sp>
        <p:nvSpPr>
          <p:cNvPr id="188" name="Google Shape;188;p14"/>
          <p:cNvSpPr txBox="1"/>
          <p:nvPr/>
        </p:nvSpPr>
        <p:spPr>
          <a:xfrm>
            <a:off x="2637973" y="9615900"/>
            <a:ext cx="7927500" cy="81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モンゴル部族を支配した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855.jpeg" id="193" name="Google Shape;193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0349" y="2484307"/>
            <a:ext cx="8477432" cy="978210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5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Calibri"/>
              <a:buNone/>
            </a:pPr>
            <a:r>
              <a:rPr b="1" i="0" lang="en-US" sz="15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 Naadam</a:t>
            </a:r>
            <a:endParaRPr/>
          </a:p>
        </p:txBody>
      </p:sp>
      <p:sp>
        <p:nvSpPr>
          <p:cNvPr id="195" name="Google Shape;195;p15"/>
          <p:cNvSpPr txBox="1"/>
          <p:nvPr>
            <p:ph idx="1" type="body"/>
          </p:nvPr>
        </p:nvSpPr>
        <p:spPr>
          <a:xfrm>
            <a:off x="1171112" y="2425267"/>
            <a:ext cx="18254758" cy="110293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27"/>
              <a:buFont typeface="Short Stack"/>
              <a:buNone/>
            </a:pPr>
            <a:r>
              <a:t/>
            </a:r>
            <a:endParaRPr sz="6027">
              <a:solidFill>
                <a:srgbClr val="9A9A96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 In the early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b="1" lang="en-US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13th century</a:t>
            </a:r>
            <a:r>
              <a:rPr lang="en-US">
                <a:solidFill>
                  <a:srgbClr val="0C0C0C"/>
                </a:solidFill>
              </a:rPr>
              <a:t>, </a:t>
            </a:r>
            <a:r>
              <a:rPr lang="en-US">
                <a:solidFill>
                  <a:srgbClr val="9A9A96"/>
                </a:solidFill>
              </a:rPr>
              <a:t>after</a:t>
            </a:r>
            <a:r>
              <a:rPr lang="en-US">
                <a:solidFill>
                  <a:srgbClr val="0C0C0C"/>
                </a:solidFill>
              </a:rPr>
              <a:t> </a:t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Short Stack"/>
              <a:buNone/>
            </a:pPr>
            <a:r>
              <a:rPr b="1" lang="en-US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Genghis Khan </a:t>
            </a:r>
            <a:r>
              <a:rPr lang="en-US">
                <a:solidFill>
                  <a:srgbClr val="9A9A96"/>
                </a:solidFill>
              </a:rPr>
              <a:t>defeated his enemies 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and </a:t>
            </a:r>
            <a:r>
              <a:rPr b="1" lang="en-US">
                <a:latin typeface="Short Stack"/>
                <a:ea typeface="Short Stack"/>
                <a:cs typeface="Short Stack"/>
                <a:sym typeface="Short Stack"/>
              </a:rPr>
              <a:t>ruled over the Mongol tribes</a:t>
            </a:r>
            <a:r>
              <a:rPr lang="en-US">
                <a:solidFill>
                  <a:srgbClr val="9A9A96"/>
                </a:solidFill>
              </a:rPr>
              <a:t>, 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he held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b="1" lang="en-US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NAADAM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lang="en-US">
                <a:solidFill>
                  <a:srgbClr val="9A9A96"/>
                </a:solidFill>
              </a:rPr>
              <a:t>as a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b="1" lang="en-US">
                <a:latin typeface="Short Stack"/>
                <a:ea typeface="Short Stack"/>
                <a:cs typeface="Short Stack"/>
                <a:sym typeface="Short Stack"/>
              </a:rPr>
              <a:t>celebration</a:t>
            </a:r>
            <a:r>
              <a:rPr lang="en-US">
                <a:solidFill>
                  <a:srgbClr val="9A9A96"/>
                </a:solidFill>
              </a:rPr>
              <a:t>.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Short Stack"/>
              <a:buNone/>
            </a:pPr>
            <a:r>
              <a:t/>
            </a:r>
            <a:endParaRPr>
              <a:solidFill>
                <a:srgbClr val="9A9A96"/>
              </a:solidFill>
            </a:endParaRPr>
          </a:p>
        </p:txBody>
      </p:sp>
      <p:sp>
        <p:nvSpPr>
          <p:cNvPr id="196" name="Google Shape;196;p15"/>
          <p:cNvSpPr txBox="1"/>
          <p:nvPr/>
        </p:nvSpPr>
        <p:spPr>
          <a:xfrm>
            <a:off x="16130858" y="10104352"/>
            <a:ext cx="7216414" cy="584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Calibri"/>
              <a:buNone/>
            </a:pPr>
            <a:r>
              <a:rPr b="1" i="0" lang="en-US" sz="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ジンギスカン</a:t>
            </a:r>
            <a:endParaRPr/>
          </a:p>
        </p:txBody>
      </p:sp>
      <p:sp>
        <p:nvSpPr>
          <p:cNvPr id="197" name="Google Shape;197;p15"/>
          <p:cNvSpPr txBox="1"/>
          <p:nvPr/>
        </p:nvSpPr>
        <p:spPr>
          <a:xfrm>
            <a:off x="16130764" y="11939837"/>
            <a:ext cx="7216413" cy="83185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 Rounded"/>
              <a:buNone/>
            </a:pPr>
            <a:r>
              <a:rPr b="1" i="0" lang="en-US" sz="3800" u="sng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羊肉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を用いた</a:t>
            </a:r>
            <a:r>
              <a:rPr b="1" i="0" lang="en-US" sz="3800" u="sng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焼肉</a:t>
            </a:r>
            <a:r>
              <a:rPr b="1" i="0" lang="en-US" sz="5700" u="none" cap="none" strike="noStrike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rPr>
              <a:t>じゃない</a:t>
            </a:r>
            <a:endParaRPr/>
          </a:p>
        </p:txBody>
      </p:sp>
      <p:sp>
        <p:nvSpPr>
          <p:cNvPr id="198" name="Google Shape;198;p15"/>
          <p:cNvSpPr txBox="1"/>
          <p:nvPr/>
        </p:nvSpPr>
        <p:spPr>
          <a:xfrm>
            <a:off x="16079964" y="10619930"/>
            <a:ext cx="7318202" cy="137070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000"/>
              <a:buFont typeface="Calibri"/>
              <a:buNone/>
            </a:pPr>
            <a:r>
              <a:rPr b="1" i="0" lang="en-US" sz="10000" u="none" cap="none" strike="noStrike">
                <a:solidFill>
                  <a:srgbClr val="0C0C0C"/>
                </a:solidFill>
                <a:latin typeface="Calibri"/>
                <a:ea typeface="Calibri"/>
                <a:cs typeface="Calibri"/>
                <a:sym typeface="Calibri"/>
              </a:rPr>
              <a:t>Genghis Khan</a:t>
            </a:r>
            <a:endParaRPr/>
          </a:p>
        </p:txBody>
      </p:sp>
      <p:sp>
        <p:nvSpPr>
          <p:cNvPr id="199" name="Google Shape;199;p15"/>
          <p:cNvSpPr txBox="1"/>
          <p:nvPr/>
        </p:nvSpPr>
        <p:spPr>
          <a:xfrm>
            <a:off x="1813517" y="14096012"/>
            <a:ext cx="12262065" cy="34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ECECE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起源：13世紀初頭、チンギス・カンが敵を打ち破り、モンゴル部族を支配した後、彼は祝祭のイベントとしてゲームを開催しました。</a:t>
            </a:r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564936" y="3034193"/>
            <a:ext cx="14984010" cy="10129819"/>
          </a:xfrm>
          <a:prstGeom prst="rect">
            <a:avLst/>
          </a:prstGeom>
          <a:solidFill>
            <a:srgbClr val="FFFFFF">
              <a:alpha val="8745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01" name="Google Shape;201;p15"/>
          <p:cNvSpPr txBox="1"/>
          <p:nvPr/>
        </p:nvSpPr>
        <p:spPr>
          <a:xfrm>
            <a:off x="6803674" y="5103313"/>
            <a:ext cx="3061006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13世紀初頭</a:t>
            </a:r>
            <a:endParaRPr/>
          </a:p>
        </p:txBody>
      </p:sp>
      <p:sp>
        <p:nvSpPr>
          <p:cNvPr id="202" name="Google Shape;202;p15"/>
          <p:cNvSpPr txBox="1"/>
          <p:nvPr/>
        </p:nvSpPr>
        <p:spPr>
          <a:xfrm>
            <a:off x="9297711" y="9959759"/>
            <a:ext cx="4174491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祝祭のイベント</a:t>
            </a:r>
            <a:endParaRPr/>
          </a:p>
        </p:txBody>
      </p:sp>
      <p:sp>
        <p:nvSpPr>
          <p:cNvPr id="203" name="Google Shape;203;p15"/>
          <p:cNvSpPr txBox="1"/>
          <p:nvPr/>
        </p:nvSpPr>
        <p:spPr>
          <a:xfrm>
            <a:off x="1861256" y="6818141"/>
            <a:ext cx="3619501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ジンギスカン</a:t>
            </a:r>
            <a:endParaRPr/>
          </a:p>
        </p:txBody>
      </p:sp>
      <p:sp>
        <p:nvSpPr>
          <p:cNvPr id="204" name="Google Shape;204;p15"/>
          <p:cNvSpPr txBox="1"/>
          <p:nvPr/>
        </p:nvSpPr>
        <p:spPr>
          <a:xfrm>
            <a:off x="6935459" y="8445366"/>
            <a:ext cx="6511291" cy="6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4600"/>
              <a:buFont typeface="Arial"/>
              <a:buNone/>
            </a:pPr>
            <a:r>
              <a:rPr b="0" i="0" lang="en-US" sz="46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モンゴル部族を支配した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855.jpeg" id="209" name="Google Shape;209;p16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500349" y="2484307"/>
            <a:ext cx="8477432" cy="9782107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6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Calibri"/>
              <a:buNone/>
            </a:pPr>
            <a:r>
              <a:rPr b="1" i="0" lang="en-US" sz="15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2- Naadam</a:t>
            </a:r>
            <a:endParaRPr/>
          </a:p>
        </p:txBody>
      </p:sp>
      <p:sp>
        <p:nvSpPr>
          <p:cNvPr id="211" name="Google Shape;211;p16"/>
          <p:cNvSpPr txBox="1"/>
          <p:nvPr>
            <p:ph idx="1" type="body"/>
          </p:nvPr>
        </p:nvSpPr>
        <p:spPr>
          <a:xfrm>
            <a:off x="1171112" y="2425267"/>
            <a:ext cx="18254758" cy="110293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27"/>
              <a:buFont typeface="Short Stack"/>
              <a:buNone/>
            </a:pPr>
            <a:r>
              <a:t/>
            </a:r>
            <a:endParaRPr sz="6027">
              <a:solidFill>
                <a:srgbClr val="9A9A96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 In the early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b="1" lang="en-US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13th century</a:t>
            </a:r>
            <a:r>
              <a:rPr lang="en-US">
                <a:solidFill>
                  <a:srgbClr val="0C0C0C"/>
                </a:solidFill>
              </a:rPr>
              <a:t>, </a:t>
            </a:r>
            <a:r>
              <a:rPr lang="en-US">
                <a:solidFill>
                  <a:srgbClr val="9A9A96"/>
                </a:solidFill>
              </a:rPr>
              <a:t>after</a:t>
            </a:r>
            <a:r>
              <a:rPr lang="en-US">
                <a:solidFill>
                  <a:srgbClr val="0C0C0C"/>
                </a:solidFill>
              </a:rPr>
              <a:t> </a:t>
            </a:r>
            <a:endParaRPr>
              <a:solidFill>
                <a:srgbClr val="0C0C0C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6000"/>
              <a:buFont typeface="Short Stack"/>
              <a:buNone/>
            </a:pPr>
            <a:r>
              <a:rPr b="1" lang="en-US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Genghis Khan </a:t>
            </a:r>
            <a:r>
              <a:rPr lang="en-US">
                <a:solidFill>
                  <a:srgbClr val="9A9A96"/>
                </a:solidFill>
              </a:rPr>
              <a:t>defeated his enemies 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and </a:t>
            </a:r>
            <a:r>
              <a:rPr b="1" lang="en-US">
                <a:latin typeface="Short Stack"/>
                <a:ea typeface="Short Stack"/>
                <a:cs typeface="Short Stack"/>
                <a:sym typeface="Short Stack"/>
              </a:rPr>
              <a:t>ruled over the Mongol tribes</a:t>
            </a:r>
            <a:r>
              <a:rPr lang="en-US">
                <a:solidFill>
                  <a:srgbClr val="9A9A96"/>
                </a:solidFill>
              </a:rPr>
              <a:t>, 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6000"/>
              <a:buFont typeface="Short Stack"/>
              <a:buNone/>
            </a:pPr>
            <a:r>
              <a:rPr lang="en-US">
                <a:solidFill>
                  <a:srgbClr val="9A9A96"/>
                </a:solidFill>
              </a:rPr>
              <a:t>he held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b="1" lang="en-US">
                <a:solidFill>
                  <a:srgbClr val="0C0C0C"/>
                </a:solidFill>
                <a:latin typeface="Short Stack"/>
                <a:ea typeface="Short Stack"/>
                <a:cs typeface="Short Stack"/>
                <a:sym typeface="Short Stack"/>
              </a:rPr>
              <a:t>NAADAM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lang="en-US">
                <a:solidFill>
                  <a:srgbClr val="9A9A96"/>
                </a:solidFill>
              </a:rPr>
              <a:t>as a</a:t>
            </a:r>
            <a:r>
              <a:rPr lang="en-US">
                <a:solidFill>
                  <a:srgbClr val="0C0C0C"/>
                </a:solidFill>
              </a:rPr>
              <a:t> </a:t>
            </a:r>
            <a:r>
              <a:rPr b="1" lang="en-US">
                <a:latin typeface="Short Stack"/>
                <a:ea typeface="Short Stack"/>
                <a:cs typeface="Short Stack"/>
                <a:sym typeface="Short Stack"/>
              </a:rPr>
              <a:t>celebration</a:t>
            </a:r>
            <a:r>
              <a:rPr lang="en-US">
                <a:solidFill>
                  <a:srgbClr val="9A9A96"/>
                </a:solidFill>
              </a:rPr>
              <a:t>.</a:t>
            </a:r>
            <a:endParaRPr>
              <a:solidFill>
                <a:srgbClr val="9A9A96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Short Stack"/>
              <a:buNone/>
            </a:pPr>
            <a:r>
              <a:t/>
            </a:r>
            <a:endParaRPr>
              <a:solidFill>
                <a:srgbClr val="9A9A96"/>
              </a:solidFill>
            </a:endParaRPr>
          </a:p>
        </p:txBody>
      </p:sp>
      <p:sp>
        <p:nvSpPr>
          <p:cNvPr id="212" name="Google Shape;212;p16"/>
          <p:cNvSpPr txBox="1"/>
          <p:nvPr/>
        </p:nvSpPr>
        <p:spPr>
          <a:xfrm>
            <a:off x="16130858" y="10104352"/>
            <a:ext cx="7216414" cy="584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Calibri"/>
              <a:buNone/>
            </a:pPr>
            <a:r>
              <a:rPr b="1" i="0" lang="en-US" sz="3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ジンギスカン</a:t>
            </a:r>
            <a:endParaRPr/>
          </a:p>
        </p:txBody>
      </p:sp>
      <p:sp>
        <p:nvSpPr>
          <p:cNvPr id="213" name="Google Shape;213;p16"/>
          <p:cNvSpPr txBox="1"/>
          <p:nvPr/>
        </p:nvSpPr>
        <p:spPr>
          <a:xfrm>
            <a:off x="16130764" y="11939837"/>
            <a:ext cx="7216413" cy="83185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Arial Rounded"/>
              <a:buNone/>
            </a:pPr>
            <a:r>
              <a:rPr b="1" i="0" lang="en-US" sz="3800" u="sng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羊肉</a:t>
            </a:r>
            <a:r>
              <a:rPr b="1" i="0" lang="en-US" sz="38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を用いた</a:t>
            </a:r>
            <a:r>
              <a:rPr b="1" i="0" lang="en-US" sz="3800" u="sng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焼肉</a:t>
            </a:r>
            <a:r>
              <a:rPr b="1" i="0" lang="en-US" sz="5700" u="none" cap="none" strike="noStrike">
                <a:solidFill>
                  <a:srgbClr val="FFFFFF"/>
                </a:solidFill>
                <a:latin typeface="Catamaran"/>
                <a:ea typeface="Catamaran"/>
                <a:cs typeface="Catamaran"/>
                <a:sym typeface="Catamaran"/>
              </a:rPr>
              <a:t>じゃない</a:t>
            </a:r>
            <a:endParaRPr/>
          </a:p>
        </p:txBody>
      </p:sp>
      <p:sp>
        <p:nvSpPr>
          <p:cNvPr id="214" name="Google Shape;214;p16"/>
          <p:cNvSpPr txBox="1"/>
          <p:nvPr/>
        </p:nvSpPr>
        <p:spPr>
          <a:xfrm>
            <a:off x="16079964" y="10619930"/>
            <a:ext cx="73182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0000"/>
              <a:buFont typeface="Calibri"/>
              <a:buNone/>
            </a:pPr>
            <a:r>
              <a:rPr b="1" i="0" lang="en-US" sz="10000" u="none" cap="none" strike="noStrike">
                <a:solidFill>
                  <a:srgbClr val="0C0C0C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Genghis Khan</a:t>
            </a:r>
            <a:endParaRPr>
              <a:highlight>
                <a:srgbClr val="FFFFFF"/>
              </a:highlight>
            </a:endParaRPr>
          </a:p>
        </p:txBody>
      </p:sp>
      <p:sp>
        <p:nvSpPr>
          <p:cNvPr id="215" name="Google Shape;215;p16"/>
          <p:cNvSpPr txBox="1"/>
          <p:nvPr/>
        </p:nvSpPr>
        <p:spPr>
          <a:xfrm>
            <a:off x="1813517" y="14096012"/>
            <a:ext cx="12262065" cy="34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CECEC"/>
              </a:buClr>
              <a:buSzPts val="1600"/>
              <a:buFont typeface="Helvetica Neue"/>
              <a:buNone/>
            </a:pPr>
            <a:r>
              <a:rPr b="0" i="0" lang="en-US" sz="1600" u="none" cap="none" strike="noStrike">
                <a:solidFill>
                  <a:srgbClr val="ECECEC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起源：13世紀初頭、チンギス・カンが敵を打ち破り、モンゴル部族を支配した後、彼は祝祭のイベントとしてゲームを開催しました。</a:t>
            </a:r>
            <a:endParaRPr/>
          </a:p>
        </p:txBody>
      </p:sp>
      <p:sp>
        <p:nvSpPr>
          <p:cNvPr id="216" name="Google Shape;216;p16"/>
          <p:cNvSpPr/>
          <p:nvPr/>
        </p:nvSpPr>
        <p:spPr>
          <a:xfrm>
            <a:off x="452549" y="3075018"/>
            <a:ext cx="14984100" cy="10129800"/>
          </a:xfrm>
          <a:prstGeom prst="rect">
            <a:avLst/>
          </a:prstGeom>
          <a:solidFill>
            <a:srgbClr val="FFFFFF">
              <a:alpha val="98823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17" name="Google Shape;217;p16"/>
          <p:cNvSpPr txBox="1"/>
          <p:nvPr/>
        </p:nvSpPr>
        <p:spPr>
          <a:xfrm>
            <a:off x="3627873" y="3075025"/>
            <a:ext cx="59007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6400"/>
              <a:buFont typeface="Arial"/>
              <a:buNone/>
            </a:pPr>
            <a:r>
              <a:rPr b="0" i="0" lang="en-US" sz="64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13世紀初頭</a:t>
            </a:r>
            <a:endParaRPr/>
          </a:p>
        </p:txBody>
      </p:sp>
      <p:sp>
        <p:nvSpPr>
          <p:cNvPr id="218" name="Google Shape;218;p16"/>
          <p:cNvSpPr txBox="1"/>
          <p:nvPr/>
        </p:nvSpPr>
        <p:spPr>
          <a:xfrm>
            <a:off x="1965397" y="9306575"/>
            <a:ext cx="86223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6400"/>
              <a:buFont typeface="Arial"/>
              <a:buNone/>
            </a:pPr>
            <a:r>
              <a:rPr b="0" i="0" lang="en-US" sz="64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祝祭のイベント</a:t>
            </a:r>
            <a:endParaRPr/>
          </a:p>
        </p:txBody>
      </p:sp>
      <p:sp>
        <p:nvSpPr>
          <p:cNvPr id="219" name="Google Shape;219;p16"/>
          <p:cNvSpPr txBox="1"/>
          <p:nvPr/>
        </p:nvSpPr>
        <p:spPr>
          <a:xfrm>
            <a:off x="4537486" y="5119808"/>
            <a:ext cx="4991101" cy="9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6400"/>
              <a:buFont typeface="Arial"/>
              <a:buNone/>
            </a:pPr>
            <a:r>
              <a:rPr b="0" i="0" lang="en-US" sz="64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ジンギスカン</a:t>
            </a:r>
            <a:endParaRPr/>
          </a:p>
        </p:txBody>
      </p:sp>
      <p:sp>
        <p:nvSpPr>
          <p:cNvPr id="220" name="Google Shape;220;p16"/>
          <p:cNvSpPr txBox="1"/>
          <p:nvPr/>
        </p:nvSpPr>
        <p:spPr>
          <a:xfrm>
            <a:off x="2525799" y="7121100"/>
            <a:ext cx="11102700" cy="108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63B7A"/>
              </a:buClr>
              <a:buSzPts val="6400"/>
              <a:buFont typeface="Arial"/>
              <a:buNone/>
            </a:pPr>
            <a:r>
              <a:rPr b="0" i="0" lang="en-US" sz="6400" u="none" cap="none" strike="noStrike">
                <a:solidFill>
                  <a:srgbClr val="E63B7A"/>
                </a:solidFill>
                <a:latin typeface="Arial"/>
                <a:ea typeface="Arial"/>
                <a:cs typeface="Arial"/>
                <a:sym typeface="Arial"/>
              </a:rPr>
              <a:t>モンゴル部族を支配した</a:t>
            </a:r>
            <a:endParaRPr/>
          </a:p>
        </p:txBody>
      </p:sp>
      <p:sp>
        <p:nvSpPr>
          <p:cNvPr id="221" name="Google Shape;221;p16"/>
          <p:cNvSpPr txBox="1"/>
          <p:nvPr/>
        </p:nvSpPr>
        <p:spPr>
          <a:xfrm>
            <a:off x="3825425" y="11167174"/>
            <a:ext cx="6762300" cy="241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Calibri"/>
              <a:buNone/>
            </a:pPr>
            <a:r>
              <a:rPr b="1" i="0" lang="en-US" sz="15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Naadam</a:t>
            </a:r>
            <a:endParaRPr/>
          </a:p>
        </p:txBody>
      </p:sp>
      <p:sp>
        <p:nvSpPr>
          <p:cNvPr id="222" name="Google Shape;222;p16"/>
          <p:cNvSpPr/>
          <p:nvPr/>
        </p:nvSpPr>
        <p:spPr>
          <a:xfrm rot="5317558">
            <a:off x="6563565" y="4184156"/>
            <a:ext cx="1027068" cy="1008305"/>
          </a:xfrm>
          <a:prstGeom prst="rightArrow">
            <a:avLst>
              <a:gd fmla="val 32000" name="adj1"/>
              <a:gd fmla="val 65191" name="adj2"/>
            </a:avLst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3" name="Google Shape;223;p16"/>
          <p:cNvSpPr/>
          <p:nvPr/>
        </p:nvSpPr>
        <p:spPr>
          <a:xfrm rot="5317559">
            <a:off x="6522950" y="6116787"/>
            <a:ext cx="1027069" cy="1008305"/>
          </a:xfrm>
          <a:prstGeom prst="rightArrow">
            <a:avLst>
              <a:gd fmla="val 32000" name="adj1"/>
              <a:gd fmla="val 65191" name="adj2"/>
            </a:avLst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4" name="Google Shape;224;p16"/>
          <p:cNvSpPr/>
          <p:nvPr/>
        </p:nvSpPr>
        <p:spPr>
          <a:xfrm rot="5317559">
            <a:off x="6522950" y="8260911"/>
            <a:ext cx="1027069" cy="1008304"/>
          </a:xfrm>
          <a:prstGeom prst="rightArrow">
            <a:avLst>
              <a:gd fmla="val 32000" name="adj1"/>
              <a:gd fmla="val 65191" name="adj2"/>
            </a:avLst>
          </a:pr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225" name="Google Shape;225;p16"/>
          <p:cNvSpPr/>
          <p:nvPr/>
        </p:nvSpPr>
        <p:spPr>
          <a:xfrm rot="5317559">
            <a:off x="6335578" y="10590272"/>
            <a:ext cx="1411020" cy="1008305"/>
          </a:xfrm>
          <a:prstGeom prst="rightArrow">
            <a:avLst>
              <a:gd fmla="val 32000" name="adj1"/>
              <a:gd fmla="val 65191" name="adj2"/>
            </a:avLst>
          </a:pr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853.jpeg" id="230" name="Google Shape;230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4000" y="3632200"/>
            <a:ext cx="8013700" cy="9246793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Calibri"/>
              <a:buNone/>
            </a:pPr>
            <a:r>
              <a:rPr b="1" i="0" lang="en-US" sz="9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Naadam</a:t>
            </a:r>
            <a:endParaRPr/>
          </a:p>
        </p:txBody>
      </p:sp>
      <p:sp>
        <p:nvSpPr>
          <p:cNvPr id="232" name="Google Shape;232;p17"/>
          <p:cNvSpPr txBox="1"/>
          <p:nvPr>
            <p:ph idx="1" type="body"/>
          </p:nvPr>
        </p:nvSpPr>
        <p:spPr>
          <a:xfrm>
            <a:off x="810459" y="2662572"/>
            <a:ext cx="14186021" cy="9105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Short Stack"/>
              <a:buNone/>
            </a:pPr>
            <a:r>
              <a:rPr lang="en-US" sz="117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Mongolian language:</a:t>
            </a:r>
            <a:endParaRPr/>
          </a:p>
        </p:txBody>
      </p:sp>
      <p:pic>
        <p:nvPicPr>
          <p:cNvPr descr="IMG_1853.jpeg" id="233" name="Google Shape;233;p1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5400" y="-3191590"/>
            <a:ext cx="17748101" cy="20479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8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Arial Rounded"/>
              <a:buNone/>
            </a:pPr>
            <a:r>
              <a:rPr b="1" lang="en-US">
                <a:latin typeface="Arial Rounded"/>
                <a:ea typeface="Arial Rounded"/>
                <a:cs typeface="Arial Rounded"/>
                <a:sym typeface="Arial Rounded"/>
              </a:rPr>
              <a:t>Naadam</a:t>
            </a:r>
            <a:endParaRPr/>
          </a:p>
        </p:txBody>
      </p:sp>
      <p:sp>
        <p:nvSpPr>
          <p:cNvPr id="239" name="Google Shape;239;p18"/>
          <p:cNvSpPr txBox="1"/>
          <p:nvPr>
            <p:ph idx="1" type="body"/>
          </p:nvPr>
        </p:nvSpPr>
        <p:spPr>
          <a:xfrm>
            <a:off x="6532822" y="-3252139"/>
            <a:ext cx="14186021" cy="9105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700"/>
              <a:buFont typeface="Short Stack"/>
              <a:buNone/>
            </a:pPr>
            <a:r>
              <a:rPr lang="en-US" sz="117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Mongolian food:</a:t>
            </a:r>
            <a:endParaRPr/>
          </a:p>
        </p:txBody>
      </p:sp>
      <p:grpSp>
        <p:nvGrpSpPr>
          <p:cNvPr id="240" name="Google Shape;240;p18"/>
          <p:cNvGrpSpPr/>
          <p:nvPr/>
        </p:nvGrpSpPr>
        <p:grpSpPr>
          <a:xfrm rot="623769">
            <a:off x="10655529" y="3216336"/>
            <a:ext cx="11394849" cy="8782560"/>
            <a:chOff x="0" y="0"/>
            <a:chExt cx="11394848" cy="8782559"/>
          </a:xfrm>
        </p:grpSpPr>
        <p:pic>
          <p:nvPicPr>
            <p:cNvPr descr="image.jpeg" id="241" name="Google Shape;241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15900" y="139700"/>
              <a:ext cx="10963048" cy="82237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.jpeg" id="242" name="Google Shape;242;p18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11394848" cy="87825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3" name="Google Shape;243;p18"/>
          <p:cNvGrpSpPr/>
          <p:nvPr/>
        </p:nvGrpSpPr>
        <p:grpSpPr>
          <a:xfrm rot="-456762">
            <a:off x="3833671" y="4151480"/>
            <a:ext cx="8320731" cy="7508573"/>
            <a:chOff x="-1" y="-1"/>
            <a:chExt cx="8320729" cy="7508571"/>
          </a:xfrm>
        </p:grpSpPr>
        <p:pic>
          <p:nvPicPr>
            <p:cNvPr descr="image.jpeg" id="244" name="Google Shape;244;p18"/>
            <p:cNvPicPr preferRelativeResize="0"/>
            <p:nvPr/>
          </p:nvPicPr>
          <p:blipFill rotWithShape="1">
            <a:blip r:embed="rId5">
              <a:alphaModFix/>
            </a:blip>
            <a:srcRect b="0" l="0" r="32256" t="0"/>
            <a:stretch/>
          </p:blipFill>
          <p:spPr>
            <a:xfrm>
              <a:off x="215900" y="139700"/>
              <a:ext cx="7888928" cy="69497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.jpeg" id="245" name="Google Shape;245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1" y="-1"/>
              <a:ext cx="8320729" cy="75085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6" name="Google Shape;246;p18"/>
          <p:cNvSpPr txBox="1"/>
          <p:nvPr/>
        </p:nvSpPr>
        <p:spPr>
          <a:xfrm>
            <a:off x="5409481" y="10689628"/>
            <a:ext cx="13565038" cy="261620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12700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100"/>
              <a:buFont typeface="Arial Rounded"/>
              <a:buNone/>
            </a:pPr>
            <a:r>
              <a:rPr b="1" i="0" lang="en-US" sz="171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Khuushuur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Calibri"/>
              <a:buNone/>
            </a:pPr>
            <a:r>
              <a:rPr b="1" i="0" lang="en-US" sz="9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Naadam</a:t>
            </a:r>
            <a:endParaRPr/>
          </a:p>
        </p:txBody>
      </p:sp>
      <p:sp>
        <p:nvSpPr>
          <p:cNvPr id="252" name="Google Shape;252;p19"/>
          <p:cNvSpPr txBox="1"/>
          <p:nvPr>
            <p:ph idx="1" type="body"/>
          </p:nvPr>
        </p:nvSpPr>
        <p:spPr>
          <a:xfrm>
            <a:off x="8288001" y="-1856775"/>
            <a:ext cx="14933859" cy="958593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400"/>
              <a:buFont typeface="Short Stack"/>
              <a:buNone/>
            </a:pPr>
            <a:r>
              <a:rPr lang="en-US" sz="214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3 sports:</a:t>
            </a:r>
            <a:endParaRPr/>
          </a:p>
        </p:txBody>
      </p:sp>
      <p:grpSp>
        <p:nvGrpSpPr>
          <p:cNvPr id="253" name="Google Shape;253;p19"/>
          <p:cNvGrpSpPr/>
          <p:nvPr/>
        </p:nvGrpSpPr>
        <p:grpSpPr>
          <a:xfrm>
            <a:off x="340917" y="-1237721"/>
            <a:ext cx="11260184" cy="8803439"/>
            <a:chOff x="0" y="0"/>
            <a:chExt cx="11260183" cy="8803438"/>
          </a:xfrm>
        </p:grpSpPr>
        <p:pic>
          <p:nvPicPr>
            <p:cNvPr descr="IMG_1858.jpeg" id="254" name="Google Shape;254;p19"/>
            <p:cNvPicPr preferRelativeResize="0"/>
            <p:nvPr/>
          </p:nvPicPr>
          <p:blipFill rotWithShape="1">
            <a:blip r:embed="rId3">
              <a:alphaModFix/>
            </a:blip>
            <a:srcRect b="992" l="26403" r="0" t="0"/>
            <a:stretch/>
          </p:blipFill>
          <p:spPr>
            <a:xfrm>
              <a:off x="0" y="1608882"/>
              <a:ext cx="7974729" cy="7194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" name="Google Shape;255;p19"/>
            <p:cNvSpPr txBox="1"/>
            <p:nvPr/>
          </p:nvSpPr>
          <p:spPr>
            <a:xfrm>
              <a:off x="1510196" y="0"/>
              <a:ext cx="9749987" cy="4525606"/>
            </a:xfrm>
            <a:prstGeom prst="rect">
              <a:avLst/>
            </a:prstGeom>
            <a:noFill/>
            <a:ln>
              <a:noFill/>
            </a:ln>
            <a:effectLst>
              <a:outerShdw blurRad="190500" rotWithShape="0" dir="5400000" dist="12700">
                <a:srgbClr val="000000">
                  <a:alpha val="74901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600"/>
                <a:buFont typeface="Arial Rounded"/>
                <a:buNone/>
              </a:pPr>
              <a:r>
                <a:rPr b="1" i="0" lang="en-US" sz="136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Archery</a:t>
              </a:r>
              <a:endParaRPr/>
            </a:p>
          </p:txBody>
        </p:sp>
      </p:grpSp>
      <p:grpSp>
        <p:nvGrpSpPr>
          <p:cNvPr id="256" name="Google Shape;256;p19"/>
          <p:cNvGrpSpPr/>
          <p:nvPr/>
        </p:nvGrpSpPr>
        <p:grpSpPr>
          <a:xfrm>
            <a:off x="-907883" y="7837285"/>
            <a:ext cx="16488221" cy="6865273"/>
            <a:chOff x="0" y="0"/>
            <a:chExt cx="16488219" cy="6865271"/>
          </a:xfrm>
        </p:grpSpPr>
        <p:pic>
          <p:nvPicPr>
            <p:cNvPr descr="IMG_1857.jpeg" id="257" name="Google Shape;257;p19"/>
            <p:cNvPicPr preferRelativeResize="0"/>
            <p:nvPr/>
          </p:nvPicPr>
          <p:blipFill rotWithShape="1">
            <a:blip r:embed="rId4">
              <a:alphaModFix/>
            </a:blip>
            <a:srcRect b="10938" l="0" r="0" t="22156"/>
            <a:stretch/>
          </p:blipFill>
          <p:spPr>
            <a:xfrm>
              <a:off x="1248218" y="0"/>
              <a:ext cx="15240001" cy="57353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8" name="Google Shape;258;p19"/>
            <p:cNvSpPr txBox="1"/>
            <p:nvPr/>
          </p:nvSpPr>
          <p:spPr>
            <a:xfrm>
              <a:off x="0" y="2339665"/>
              <a:ext cx="13993672" cy="4525606"/>
            </a:xfrm>
            <a:prstGeom prst="rect">
              <a:avLst/>
            </a:prstGeom>
            <a:noFill/>
            <a:ln>
              <a:noFill/>
            </a:ln>
            <a:effectLst>
              <a:outerShdw blurRad="190500" rotWithShape="0" dir="5400000" dist="12700">
                <a:srgbClr val="000000">
                  <a:alpha val="74901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600"/>
                <a:buFont typeface="Arial Rounded"/>
                <a:buNone/>
              </a:pPr>
              <a:r>
                <a:rPr b="1" i="0" lang="en-US" sz="136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Horse racing</a:t>
              </a:r>
              <a:endParaRPr/>
            </a:p>
          </p:txBody>
        </p:sp>
      </p:grpSp>
      <p:grpSp>
        <p:nvGrpSpPr>
          <p:cNvPr id="259" name="Google Shape;259;p19"/>
          <p:cNvGrpSpPr/>
          <p:nvPr/>
        </p:nvGrpSpPr>
        <p:grpSpPr>
          <a:xfrm>
            <a:off x="12292868" y="4548302"/>
            <a:ext cx="13993673" cy="8992717"/>
            <a:chOff x="0" y="0"/>
            <a:chExt cx="13993672" cy="8992715"/>
          </a:xfrm>
        </p:grpSpPr>
        <p:pic>
          <p:nvPicPr>
            <p:cNvPr descr="IMG_1856.jpeg" id="260" name="Google Shape;260;p1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524042" y="2391197"/>
              <a:ext cx="8263601" cy="6601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1" name="Google Shape;261;p19"/>
            <p:cNvSpPr txBox="1"/>
            <p:nvPr/>
          </p:nvSpPr>
          <p:spPr>
            <a:xfrm>
              <a:off x="0" y="0"/>
              <a:ext cx="13993672" cy="4525606"/>
            </a:xfrm>
            <a:prstGeom prst="rect">
              <a:avLst/>
            </a:prstGeom>
            <a:noFill/>
            <a:ln>
              <a:noFill/>
            </a:ln>
            <a:effectLst>
              <a:outerShdw blurRad="190500" rotWithShape="0" dir="5400000" dist="12700">
                <a:srgbClr val="000000">
                  <a:alpha val="74901"/>
                </a:srgbClr>
              </a:outerShdw>
            </a:effectLst>
          </p:spPr>
          <p:txBody>
            <a:bodyPr anchorCtr="0" anchor="ctr" bIns="50800" lIns="50800" spcFirstLastPara="1" rIns="50800" wrap="square" tIns="50800">
              <a:norm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3600"/>
                <a:buFont typeface="Arial Rounded"/>
                <a:buNone/>
              </a:pPr>
              <a:r>
                <a:rPr b="1" i="0" lang="en-US" sz="13600" u="none" cap="none" strike="noStrike">
                  <a:solidFill>
                    <a:srgbClr val="FFFFFF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Wrestling</a:t>
              </a:r>
              <a:endParaRPr/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750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854.jpeg" id="80" name="Google Shape;80;p2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18500" y="482600"/>
            <a:ext cx="7772400" cy="891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405-Albuquerque_BalloonFiesta-mass-ascensions.jpg" id="81" name="Google Shape;81;p2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116300" y="482600"/>
            <a:ext cx="7772400" cy="891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4-songkran-show.jpg" id="82" name="Google Shape;82;p2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0700" y="482129"/>
            <a:ext cx="7772400" cy="89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"/>
          <p:cNvSpPr txBox="1"/>
          <p:nvPr>
            <p:ph type="title"/>
          </p:nvPr>
        </p:nvSpPr>
        <p:spPr>
          <a:xfrm>
            <a:off x="1219200" y="9550400"/>
            <a:ext cx="219583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000"/>
              <a:buFont typeface="Calibri"/>
              <a:buNone/>
            </a:pPr>
            <a:r>
              <a:rPr b="1" lang="en-US" sz="2000">
                <a:solidFill>
                  <a:srgbClr val="546056"/>
                </a:solidFill>
                <a:latin typeface="Calibri"/>
                <a:ea typeface="Calibri"/>
                <a:cs typeface="Calibri"/>
                <a:sym typeface="Calibri"/>
              </a:rPr>
              <a:t>Over the Horizon</a:t>
            </a:r>
            <a:endParaRPr/>
          </a:p>
        </p:txBody>
      </p:sp>
      <p:sp>
        <p:nvSpPr>
          <p:cNvPr id="84" name="Google Shape;84;p2"/>
          <p:cNvSpPr txBox="1"/>
          <p:nvPr>
            <p:ph idx="1" type="body"/>
          </p:nvPr>
        </p:nvSpPr>
        <p:spPr>
          <a:xfrm>
            <a:off x="1219200" y="11531600"/>
            <a:ext cx="21958300" cy="18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717D75"/>
              </a:buClr>
              <a:buSzPts val="4400"/>
              <a:buFont typeface="Arial"/>
              <a:buNone/>
            </a:pPr>
            <a:r>
              <a:rPr i="1" lang="en-US" sz="4400">
                <a:solidFill>
                  <a:srgbClr val="717D75"/>
                </a:solidFill>
                <a:latin typeface="Arial"/>
                <a:ea typeface="Arial"/>
                <a:cs typeface="Arial"/>
                <a:sym typeface="Arial"/>
              </a:rPr>
              <a:t>Page 24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859.jpeg" id="266" name="Google Shape;266;p2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300" y="495300"/>
            <a:ext cx="23380700" cy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0"/>
          <p:cNvSpPr txBox="1"/>
          <p:nvPr>
            <p:ph type="title"/>
          </p:nvPr>
        </p:nvSpPr>
        <p:spPr>
          <a:xfrm>
            <a:off x="763865" y="8983266"/>
            <a:ext cx="22439100" cy="40623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396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455"/>
              <a:buFont typeface="Arial Rounded"/>
              <a:buNone/>
            </a:pPr>
            <a:r>
              <a:rPr b="1" lang="en-US" sz="11455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3- Albuquerque Balloon Festival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950"/>
              <a:buFont typeface="Arial Rounded"/>
              <a:buNone/>
            </a:pPr>
            <a:r>
              <a:rPr b="1" lang="en-US" sz="1095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3 - Albuquerque Balloon Festival</a:t>
            </a:r>
            <a:endParaRPr/>
          </a:p>
        </p:txBody>
      </p:sp>
      <p:sp>
        <p:nvSpPr>
          <p:cNvPr id="273" name="Google Shape;273;p21"/>
          <p:cNvSpPr txBox="1"/>
          <p:nvPr>
            <p:ph idx="1" type="body"/>
          </p:nvPr>
        </p:nvSpPr>
        <p:spPr>
          <a:xfrm>
            <a:off x="738329" y="1452506"/>
            <a:ext cx="13512801" cy="9105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Short Stack"/>
              <a:buNone/>
            </a:pPr>
            <a:r>
              <a:rPr b="1" lang="en-US" u="sng">
                <a:latin typeface="Short Stack"/>
                <a:ea typeface="Short Stack"/>
                <a:cs typeface="Short Stack"/>
                <a:sym typeface="Short Stack"/>
              </a:rPr>
              <a:t>Origins:</a:t>
            </a:r>
            <a:endParaRPr b="1" u="sng">
              <a:latin typeface="Short Stack"/>
              <a:ea typeface="Short Stack"/>
              <a:cs typeface="Short Stack"/>
              <a:sym typeface="Short Stack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Short Stack"/>
              <a:buNone/>
            </a:pPr>
            <a:r>
              <a:rPr lang="en-US" sz="28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   </a:t>
            </a:r>
            <a:endParaRPr/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6700"/>
              <a:buFont typeface="Calibri"/>
              <a:buNone/>
            </a:pPr>
            <a:r>
              <a:rPr lang="en-US" sz="67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The Balloon Fiesta began in </a:t>
            </a:r>
            <a:r>
              <a:rPr b="1" lang="en-US" sz="67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1972</a:t>
            </a:r>
            <a:r>
              <a:rPr lang="en-US" sz="67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 as the highlight of a 50th birthday celebration for </a:t>
            </a:r>
            <a:r>
              <a:rPr lang="en-US" sz="6700" u="sng">
                <a:solidFill>
                  <a:srgbClr val="0000EE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770 KOB Radio</a:t>
            </a:r>
            <a:r>
              <a:rPr lang="en-US" sz="1400">
                <a:solidFill>
                  <a:srgbClr val="202122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MG_1860.png" id="274" name="Google Shape;27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6587" y="16121530"/>
            <a:ext cx="6976284" cy="4230422"/>
          </a:xfrm>
          <a:prstGeom prst="rect">
            <a:avLst/>
          </a:prstGeom>
          <a:noFill/>
          <a:ln>
            <a:noFill/>
          </a:ln>
          <a:effectLst>
            <a:outerShdw blurRad="63500" rotWithShape="0" dir="5400000" dist="25400">
              <a:srgbClr val="000000">
                <a:alpha val="49803"/>
              </a:srgbClr>
            </a:outerShdw>
          </a:effectLst>
        </p:spPr>
      </p:pic>
      <p:pic>
        <p:nvPicPr>
          <p:cNvPr descr="IMG_1862.jpeg" id="275" name="Google Shape;275;p21"/>
          <p:cNvPicPr preferRelativeResize="0"/>
          <p:nvPr/>
        </p:nvPicPr>
        <p:blipFill rotWithShape="1">
          <a:blip r:embed="rId5">
            <a:alphaModFix/>
          </a:blip>
          <a:srcRect b="7541" l="3321" r="7729" t="579"/>
          <a:stretch/>
        </p:blipFill>
        <p:spPr>
          <a:xfrm>
            <a:off x="5689337" y="8503654"/>
            <a:ext cx="5856289" cy="4352952"/>
          </a:xfrm>
          <a:custGeom>
            <a:rect b="b" l="l" r="r" t="t"/>
            <a:pathLst>
              <a:path extrusionOk="0" h="21524" w="21600">
                <a:moveTo>
                  <a:pt x="1833" y="11"/>
                </a:moveTo>
                <a:cubicBezTo>
                  <a:pt x="1819" y="29"/>
                  <a:pt x="1795" y="233"/>
                  <a:pt x="1779" y="464"/>
                </a:cubicBezTo>
                <a:lnTo>
                  <a:pt x="1748" y="884"/>
                </a:lnTo>
                <a:lnTo>
                  <a:pt x="2285" y="1035"/>
                </a:lnTo>
                <a:cubicBezTo>
                  <a:pt x="2581" y="1118"/>
                  <a:pt x="2923" y="1162"/>
                  <a:pt x="3046" y="1133"/>
                </a:cubicBezTo>
                <a:cubicBezTo>
                  <a:pt x="3309" y="1072"/>
                  <a:pt x="9432" y="2497"/>
                  <a:pt x="9499" y="2635"/>
                </a:cubicBezTo>
                <a:cubicBezTo>
                  <a:pt x="9524" y="2686"/>
                  <a:pt x="10795" y="3028"/>
                  <a:pt x="12322" y="3396"/>
                </a:cubicBezTo>
                <a:cubicBezTo>
                  <a:pt x="13850" y="3764"/>
                  <a:pt x="15744" y="4222"/>
                  <a:pt x="16532" y="4414"/>
                </a:cubicBezTo>
                <a:lnTo>
                  <a:pt x="17967" y="4766"/>
                </a:lnTo>
                <a:lnTo>
                  <a:pt x="9219" y="4778"/>
                </a:lnTo>
                <a:cubicBezTo>
                  <a:pt x="512" y="4789"/>
                  <a:pt x="471" y="4791"/>
                  <a:pt x="236" y="5039"/>
                </a:cubicBezTo>
                <a:lnTo>
                  <a:pt x="0" y="5288"/>
                </a:lnTo>
                <a:lnTo>
                  <a:pt x="0" y="13128"/>
                </a:lnTo>
                <a:lnTo>
                  <a:pt x="0" y="20966"/>
                </a:lnTo>
                <a:lnTo>
                  <a:pt x="205" y="21223"/>
                </a:lnTo>
                <a:cubicBezTo>
                  <a:pt x="388" y="21453"/>
                  <a:pt x="526" y="21485"/>
                  <a:pt x="1525" y="21515"/>
                </a:cubicBezTo>
                <a:cubicBezTo>
                  <a:pt x="2140" y="21534"/>
                  <a:pt x="6850" y="21521"/>
                  <a:pt x="11992" y="21488"/>
                </a:cubicBezTo>
                <a:cubicBezTo>
                  <a:pt x="21115" y="21429"/>
                  <a:pt x="21344" y="21423"/>
                  <a:pt x="21468" y="21195"/>
                </a:cubicBezTo>
                <a:cubicBezTo>
                  <a:pt x="21566" y="21016"/>
                  <a:pt x="21596" y="20499"/>
                  <a:pt x="21597" y="18972"/>
                </a:cubicBezTo>
                <a:cubicBezTo>
                  <a:pt x="21598" y="17878"/>
                  <a:pt x="21598" y="14362"/>
                  <a:pt x="21599" y="11157"/>
                </a:cubicBezTo>
                <a:lnTo>
                  <a:pt x="21600" y="5331"/>
                </a:lnTo>
                <a:lnTo>
                  <a:pt x="21369" y="5060"/>
                </a:lnTo>
                <a:cubicBezTo>
                  <a:pt x="21171" y="4829"/>
                  <a:pt x="21035" y="4789"/>
                  <a:pt x="20438" y="4789"/>
                </a:cubicBezTo>
                <a:cubicBezTo>
                  <a:pt x="19740" y="4789"/>
                  <a:pt x="19739" y="4789"/>
                  <a:pt x="19782" y="4489"/>
                </a:cubicBezTo>
                <a:cubicBezTo>
                  <a:pt x="19806" y="4324"/>
                  <a:pt x="19796" y="4189"/>
                  <a:pt x="19763" y="4189"/>
                </a:cubicBezTo>
                <a:cubicBezTo>
                  <a:pt x="19703" y="4189"/>
                  <a:pt x="10928" y="2132"/>
                  <a:pt x="10102" y="1924"/>
                </a:cubicBezTo>
                <a:cubicBezTo>
                  <a:pt x="9867" y="1865"/>
                  <a:pt x="9657" y="1854"/>
                  <a:pt x="9636" y="1899"/>
                </a:cubicBezTo>
                <a:cubicBezTo>
                  <a:pt x="9584" y="2011"/>
                  <a:pt x="3308" y="519"/>
                  <a:pt x="3238" y="378"/>
                </a:cubicBezTo>
                <a:cubicBezTo>
                  <a:pt x="3186" y="273"/>
                  <a:pt x="1888" y="-66"/>
                  <a:pt x="1833" y="11"/>
                </a:cubicBezTo>
                <a:close/>
              </a:path>
            </a:pathLst>
          </a:custGeom>
          <a:noFill/>
          <a:ln>
            <a:noFill/>
          </a:ln>
        </p:spPr>
      </p:pic>
      <p:grpSp>
        <p:nvGrpSpPr>
          <p:cNvPr id="276" name="Google Shape;276;p21"/>
          <p:cNvGrpSpPr/>
          <p:nvPr/>
        </p:nvGrpSpPr>
        <p:grpSpPr>
          <a:xfrm>
            <a:off x="3604327" y="9474612"/>
            <a:ext cx="10022368" cy="3220643"/>
            <a:chOff x="-27" y="0"/>
            <a:chExt cx="10022366" cy="3220641"/>
          </a:xfrm>
        </p:grpSpPr>
        <p:pic>
          <p:nvPicPr>
            <p:cNvPr descr="IMG_1863.jpeg" id="277" name="Google Shape;277;p21"/>
            <p:cNvPicPr preferRelativeResize="0"/>
            <p:nvPr/>
          </p:nvPicPr>
          <p:blipFill rotWithShape="1">
            <a:blip r:embed="rId6">
              <a:alphaModFix amt="28767"/>
            </a:blip>
            <a:srcRect b="6305" l="0" r="16314" t="7564"/>
            <a:stretch/>
          </p:blipFill>
          <p:spPr>
            <a:xfrm>
              <a:off x="8217743" y="0"/>
              <a:ext cx="1804596" cy="3220641"/>
            </a:xfrm>
            <a:custGeom>
              <a:rect b="b" l="l" r="r" t="t"/>
              <a:pathLst>
                <a:path extrusionOk="0" h="21600" w="21593">
                  <a:moveTo>
                    <a:pt x="13581" y="0"/>
                  </a:moveTo>
                  <a:lnTo>
                    <a:pt x="12219" y="772"/>
                  </a:lnTo>
                  <a:lnTo>
                    <a:pt x="10856" y="1544"/>
                  </a:lnTo>
                  <a:lnTo>
                    <a:pt x="11848" y="2193"/>
                  </a:lnTo>
                  <a:cubicBezTo>
                    <a:pt x="14649" y="4020"/>
                    <a:pt x="16463" y="6114"/>
                    <a:pt x="17290" y="8475"/>
                  </a:cubicBezTo>
                  <a:cubicBezTo>
                    <a:pt x="17430" y="8875"/>
                    <a:pt x="17536" y="9960"/>
                    <a:pt x="17532" y="10921"/>
                  </a:cubicBezTo>
                  <a:cubicBezTo>
                    <a:pt x="17527" y="12428"/>
                    <a:pt x="17461" y="12804"/>
                    <a:pt x="16986" y="13862"/>
                  </a:cubicBezTo>
                  <a:cubicBezTo>
                    <a:pt x="16081" y="15880"/>
                    <a:pt x="14673" y="17451"/>
                    <a:pt x="12318" y="19082"/>
                  </a:cubicBezTo>
                  <a:lnTo>
                    <a:pt x="10917" y="20054"/>
                  </a:lnTo>
                  <a:lnTo>
                    <a:pt x="12257" y="20828"/>
                  </a:lnTo>
                  <a:lnTo>
                    <a:pt x="13596" y="21600"/>
                  </a:lnTo>
                  <a:lnTo>
                    <a:pt x="14356" y="21193"/>
                  </a:lnTo>
                  <a:cubicBezTo>
                    <a:pt x="15913" y="20359"/>
                    <a:pt x="18185" y="18403"/>
                    <a:pt x="19427" y="16828"/>
                  </a:cubicBezTo>
                  <a:cubicBezTo>
                    <a:pt x="20883" y="14982"/>
                    <a:pt x="21600" y="12912"/>
                    <a:pt x="21593" y="10831"/>
                  </a:cubicBezTo>
                  <a:cubicBezTo>
                    <a:pt x="21583" y="8155"/>
                    <a:pt x="20381" y="5460"/>
                    <a:pt x="18036" y="3205"/>
                  </a:cubicBezTo>
                  <a:cubicBezTo>
                    <a:pt x="17097" y="2302"/>
                    <a:pt x="15179" y="859"/>
                    <a:pt x="14251" y="359"/>
                  </a:cubicBezTo>
                  <a:lnTo>
                    <a:pt x="13581" y="0"/>
                  </a:lnTo>
                  <a:close/>
                  <a:moveTo>
                    <a:pt x="8173" y="3064"/>
                  </a:moveTo>
                  <a:lnTo>
                    <a:pt x="6791" y="3825"/>
                  </a:lnTo>
                  <a:lnTo>
                    <a:pt x="5409" y="4589"/>
                  </a:lnTo>
                  <a:lnTo>
                    <a:pt x="6629" y="5499"/>
                  </a:lnTo>
                  <a:cubicBezTo>
                    <a:pt x="7300" y="5999"/>
                    <a:pt x="8058" y="6659"/>
                    <a:pt x="8315" y="6966"/>
                  </a:cubicBezTo>
                  <a:cubicBezTo>
                    <a:pt x="10843" y="9980"/>
                    <a:pt x="10299" y="13375"/>
                    <a:pt x="6871" y="15938"/>
                  </a:cubicBezTo>
                  <a:cubicBezTo>
                    <a:pt x="6339" y="16337"/>
                    <a:pt x="5827" y="16677"/>
                    <a:pt x="5732" y="16697"/>
                  </a:cubicBezTo>
                  <a:cubicBezTo>
                    <a:pt x="5348" y="16779"/>
                    <a:pt x="5618" y="17048"/>
                    <a:pt x="6800" y="17756"/>
                  </a:cubicBezTo>
                  <a:cubicBezTo>
                    <a:pt x="7483" y="18165"/>
                    <a:pt x="8095" y="18498"/>
                    <a:pt x="8163" y="18499"/>
                  </a:cubicBezTo>
                  <a:cubicBezTo>
                    <a:pt x="8338" y="18501"/>
                    <a:pt x="9920" y="17434"/>
                    <a:pt x="10699" y="16790"/>
                  </a:cubicBezTo>
                  <a:cubicBezTo>
                    <a:pt x="11723" y="15944"/>
                    <a:pt x="12859" y="14495"/>
                    <a:pt x="13335" y="13415"/>
                  </a:cubicBezTo>
                  <a:cubicBezTo>
                    <a:pt x="13858" y="12227"/>
                    <a:pt x="13956" y="9725"/>
                    <a:pt x="13520" y="8635"/>
                  </a:cubicBezTo>
                  <a:cubicBezTo>
                    <a:pt x="12719" y="6631"/>
                    <a:pt x="11279" y="5016"/>
                    <a:pt x="9056" y="3620"/>
                  </a:cubicBezTo>
                  <a:lnTo>
                    <a:pt x="8173" y="3064"/>
                  </a:lnTo>
                  <a:close/>
                  <a:moveTo>
                    <a:pt x="2802" y="6239"/>
                  </a:moveTo>
                  <a:cubicBezTo>
                    <a:pt x="2712" y="6239"/>
                    <a:pt x="2046" y="6557"/>
                    <a:pt x="1320" y="6944"/>
                  </a:cubicBezTo>
                  <a:lnTo>
                    <a:pt x="0" y="7650"/>
                  </a:lnTo>
                  <a:lnTo>
                    <a:pt x="0" y="7799"/>
                  </a:lnTo>
                  <a:lnTo>
                    <a:pt x="674" y="8297"/>
                  </a:lnTo>
                  <a:cubicBezTo>
                    <a:pt x="1682" y="9038"/>
                    <a:pt x="2085" y="9801"/>
                    <a:pt x="2061" y="10921"/>
                  </a:cubicBezTo>
                  <a:cubicBezTo>
                    <a:pt x="2039" y="11960"/>
                    <a:pt x="1552" y="12763"/>
                    <a:pt x="527" y="13444"/>
                  </a:cubicBezTo>
                  <a:lnTo>
                    <a:pt x="0" y="13796"/>
                  </a:lnTo>
                  <a:lnTo>
                    <a:pt x="0" y="13868"/>
                  </a:lnTo>
                  <a:lnTo>
                    <a:pt x="1334" y="14626"/>
                  </a:lnTo>
                  <a:cubicBezTo>
                    <a:pt x="2069" y="15042"/>
                    <a:pt x="2762" y="15363"/>
                    <a:pt x="2873" y="15342"/>
                  </a:cubicBezTo>
                  <a:cubicBezTo>
                    <a:pt x="3331" y="15257"/>
                    <a:pt x="5163" y="13555"/>
                    <a:pt x="5561" y="12846"/>
                  </a:cubicBezTo>
                  <a:cubicBezTo>
                    <a:pt x="6442" y="11276"/>
                    <a:pt x="6288" y="9607"/>
                    <a:pt x="5124" y="8142"/>
                  </a:cubicBezTo>
                  <a:cubicBezTo>
                    <a:pt x="4553" y="7424"/>
                    <a:pt x="3109" y="6239"/>
                    <a:pt x="2802" y="6239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descr="IMG_1863.jpeg" id="278" name="Google Shape;278;p21"/>
            <p:cNvPicPr preferRelativeResize="0"/>
            <p:nvPr/>
          </p:nvPicPr>
          <p:blipFill rotWithShape="1">
            <a:blip r:embed="rId6">
              <a:alphaModFix amt="28767"/>
            </a:blip>
            <a:srcRect b="6305" l="0" r="16314" t="7564"/>
            <a:stretch/>
          </p:blipFill>
          <p:spPr>
            <a:xfrm flipH="1">
              <a:off x="-27" y="0"/>
              <a:ext cx="1804596" cy="3220641"/>
            </a:xfrm>
            <a:custGeom>
              <a:rect b="b" l="l" r="r" t="t"/>
              <a:pathLst>
                <a:path extrusionOk="0" h="21600" w="21593">
                  <a:moveTo>
                    <a:pt x="13581" y="0"/>
                  </a:moveTo>
                  <a:lnTo>
                    <a:pt x="12219" y="772"/>
                  </a:lnTo>
                  <a:lnTo>
                    <a:pt x="10856" y="1544"/>
                  </a:lnTo>
                  <a:lnTo>
                    <a:pt x="11848" y="2193"/>
                  </a:lnTo>
                  <a:cubicBezTo>
                    <a:pt x="14649" y="4020"/>
                    <a:pt x="16463" y="6114"/>
                    <a:pt x="17290" y="8475"/>
                  </a:cubicBezTo>
                  <a:cubicBezTo>
                    <a:pt x="17430" y="8875"/>
                    <a:pt x="17536" y="9960"/>
                    <a:pt x="17532" y="10921"/>
                  </a:cubicBezTo>
                  <a:cubicBezTo>
                    <a:pt x="17527" y="12428"/>
                    <a:pt x="17461" y="12804"/>
                    <a:pt x="16986" y="13862"/>
                  </a:cubicBezTo>
                  <a:cubicBezTo>
                    <a:pt x="16081" y="15880"/>
                    <a:pt x="14673" y="17451"/>
                    <a:pt x="12318" y="19082"/>
                  </a:cubicBezTo>
                  <a:lnTo>
                    <a:pt x="10917" y="20054"/>
                  </a:lnTo>
                  <a:lnTo>
                    <a:pt x="12257" y="20828"/>
                  </a:lnTo>
                  <a:lnTo>
                    <a:pt x="13596" y="21600"/>
                  </a:lnTo>
                  <a:lnTo>
                    <a:pt x="14356" y="21193"/>
                  </a:lnTo>
                  <a:cubicBezTo>
                    <a:pt x="15913" y="20359"/>
                    <a:pt x="18185" y="18403"/>
                    <a:pt x="19427" y="16828"/>
                  </a:cubicBezTo>
                  <a:cubicBezTo>
                    <a:pt x="20883" y="14982"/>
                    <a:pt x="21600" y="12912"/>
                    <a:pt x="21593" y="10831"/>
                  </a:cubicBezTo>
                  <a:cubicBezTo>
                    <a:pt x="21583" y="8155"/>
                    <a:pt x="20381" y="5460"/>
                    <a:pt x="18036" y="3205"/>
                  </a:cubicBezTo>
                  <a:cubicBezTo>
                    <a:pt x="17097" y="2302"/>
                    <a:pt x="15179" y="859"/>
                    <a:pt x="14251" y="359"/>
                  </a:cubicBezTo>
                  <a:lnTo>
                    <a:pt x="13581" y="0"/>
                  </a:lnTo>
                  <a:close/>
                  <a:moveTo>
                    <a:pt x="8173" y="3064"/>
                  </a:moveTo>
                  <a:lnTo>
                    <a:pt x="6791" y="3825"/>
                  </a:lnTo>
                  <a:lnTo>
                    <a:pt x="5409" y="4589"/>
                  </a:lnTo>
                  <a:lnTo>
                    <a:pt x="6629" y="5499"/>
                  </a:lnTo>
                  <a:cubicBezTo>
                    <a:pt x="7300" y="5999"/>
                    <a:pt x="8058" y="6659"/>
                    <a:pt x="8315" y="6966"/>
                  </a:cubicBezTo>
                  <a:cubicBezTo>
                    <a:pt x="10843" y="9980"/>
                    <a:pt x="10299" y="13375"/>
                    <a:pt x="6871" y="15938"/>
                  </a:cubicBezTo>
                  <a:cubicBezTo>
                    <a:pt x="6339" y="16337"/>
                    <a:pt x="5827" y="16677"/>
                    <a:pt x="5732" y="16697"/>
                  </a:cubicBezTo>
                  <a:cubicBezTo>
                    <a:pt x="5348" y="16779"/>
                    <a:pt x="5618" y="17048"/>
                    <a:pt x="6800" y="17756"/>
                  </a:cubicBezTo>
                  <a:cubicBezTo>
                    <a:pt x="7483" y="18165"/>
                    <a:pt x="8095" y="18498"/>
                    <a:pt x="8163" y="18499"/>
                  </a:cubicBezTo>
                  <a:cubicBezTo>
                    <a:pt x="8338" y="18501"/>
                    <a:pt x="9920" y="17434"/>
                    <a:pt x="10699" y="16790"/>
                  </a:cubicBezTo>
                  <a:cubicBezTo>
                    <a:pt x="11723" y="15944"/>
                    <a:pt x="12859" y="14495"/>
                    <a:pt x="13335" y="13415"/>
                  </a:cubicBezTo>
                  <a:cubicBezTo>
                    <a:pt x="13858" y="12227"/>
                    <a:pt x="13956" y="9725"/>
                    <a:pt x="13520" y="8635"/>
                  </a:cubicBezTo>
                  <a:cubicBezTo>
                    <a:pt x="12719" y="6631"/>
                    <a:pt x="11279" y="5016"/>
                    <a:pt x="9056" y="3620"/>
                  </a:cubicBezTo>
                  <a:lnTo>
                    <a:pt x="8173" y="3064"/>
                  </a:lnTo>
                  <a:close/>
                  <a:moveTo>
                    <a:pt x="2802" y="6239"/>
                  </a:moveTo>
                  <a:cubicBezTo>
                    <a:pt x="2712" y="6239"/>
                    <a:pt x="2046" y="6557"/>
                    <a:pt x="1320" y="6944"/>
                  </a:cubicBezTo>
                  <a:lnTo>
                    <a:pt x="0" y="7650"/>
                  </a:lnTo>
                  <a:lnTo>
                    <a:pt x="0" y="7799"/>
                  </a:lnTo>
                  <a:lnTo>
                    <a:pt x="674" y="8297"/>
                  </a:lnTo>
                  <a:cubicBezTo>
                    <a:pt x="1682" y="9038"/>
                    <a:pt x="2085" y="9801"/>
                    <a:pt x="2061" y="10921"/>
                  </a:cubicBezTo>
                  <a:cubicBezTo>
                    <a:pt x="2039" y="11960"/>
                    <a:pt x="1552" y="12763"/>
                    <a:pt x="527" y="13444"/>
                  </a:cubicBezTo>
                  <a:lnTo>
                    <a:pt x="0" y="13796"/>
                  </a:lnTo>
                  <a:lnTo>
                    <a:pt x="0" y="13868"/>
                  </a:lnTo>
                  <a:lnTo>
                    <a:pt x="1334" y="14626"/>
                  </a:lnTo>
                  <a:cubicBezTo>
                    <a:pt x="2069" y="15042"/>
                    <a:pt x="2762" y="15363"/>
                    <a:pt x="2873" y="15342"/>
                  </a:cubicBezTo>
                  <a:cubicBezTo>
                    <a:pt x="3331" y="15257"/>
                    <a:pt x="5163" y="13555"/>
                    <a:pt x="5561" y="12846"/>
                  </a:cubicBezTo>
                  <a:cubicBezTo>
                    <a:pt x="6442" y="11276"/>
                    <a:pt x="6288" y="9607"/>
                    <a:pt x="5124" y="8142"/>
                  </a:cubicBezTo>
                  <a:cubicBezTo>
                    <a:pt x="4553" y="7424"/>
                    <a:pt x="3109" y="6239"/>
                    <a:pt x="2802" y="6239"/>
                  </a:cubicBezTo>
                  <a:close/>
                </a:path>
              </a:pathLst>
            </a:custGeom>
            <a:noFill/>
            <a:ln>
              <a:noFill/>
            </a:ln>
          </p:spPr>
        </p:pic>
      </p:grpSp>
      <p:pic>
        <p:nvPicPr>
          <p:cNvPr descr="IMG_1864.jpeg" id="279" name="Google Shape;279;p21"/>
          <p:cNvPicPr preferRelativeResize="0"/>
          <p:nvPr/>
        </p:nvPicPr>
        <p:blipFill rotWithShape="1">
          <a:blip r:embed="rId7">
            <a:alphaModFix/>
          </a:blip>
          <a:srcRect b="30338" l="0" r="0" t="0"/>
          <a:stretch/>
        </p:blipFill>
        <p:spPr>
          <a:xfrm>
            <a:off x="21251392" y="6659707"/>
            <a:ext cx="2305360" cy="112042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1"/>
          <p:cNvSpPr/>
          <p:nvPr/>
        </p:nvSpPr>
        <p:spPr>
          <a:xfrm>
            <a:off x="10671516" y="5174714"/>
            <a:ext cx="4974172" cy="5829993"/>
          </a:xfrm>
          <a:custGeom>
            <a:rect b="b" l="l" r="r" t="t"/>
            <a:pathLst>
              <a:path extrusionOk="0" h="21502" w="20400">
                <a:moveTo>
                  <a:pt x="7928" y="4"/>
                </a:moveTo>
                <a:cubicBezTo>
                  <a:pt x="6343" y="54"/>
                  <a:pt x="4758" y="513"/>
                  <a:pt x="3383" y="1414"/>
                </a:cubicBezTo>
                <a:cubicBezTo>
                  <a:pt x="-286" y="3816"/>
                  <a:pt x="-1098" y="8454"/>
                  <a:pt x="1573" y="11753"/>
                </a:cubicBezTo>
                <a:cubicBezTo>
                  <a:pt x="3866" y="14587"/>
                  <a:pt x="8102" y="15587"/>
                  <a:pt x="11645" y="14130"/>
                </a:cubicBezTo>
                <a:lnTo>
                  <a:pt x="11895" y="14028"/>
                </a:lnTo>
                <a:lnTo>
                  <a:pt x="12039" y="14238"/>
                </a:lnTo>
                <a:cubicBezTo>
                  <a:pt x="12051" y="14256"/>
                  <a:pt x="12060" y="14269"/>
                  <a:pt x="12071" y="14282"/>
                </a:cubicBezTo>
                <a:lnTo>
                  <a:pt x="17686" y="21218"/>
                </a:lnTo>
                <a:cubicBezTo>
                  <a:pt x="17806" y="21366"/>
                  <a:pt x="17984" y="21464"/>
                  <a:pt x="18188" y="21493"/>
                </a:cubicBezTo>
                <a:cubicBezTo>
                  <a:pt x="18392" y="21522"/>
                  <a:pt x="18597" y="21479"/>
                  <a:pt x="18762" y="21371"/>
                </a:cubicBezTo>
                <a:lnTo>
                  <a:pt x="20082" y="20505"/>
                </a:lnTo>
                <a:cubicBezTo>
                  <a:pt x="20425" y="20281"/>
                  <a:pt x="20502" y="19847"/>
                  <a:pt x="20252" y="19538"/>
                </a:cubicBezTo>
                <a:lnTo>
                  <a:pt x="14637" y="12602"/>
                </a:lnTo>
                <a:cubicBezTo>
                  <a:pt x="14613" y="12572"/>
                  <a:pt x="14586" y="12546"/>
                  <a:pt x="14559" y="12521"/>
                </a:cubicBezTo>
                <a:lnTo>
                  <a:pt x="14359" y="12340"/>
                </a:lnTo>
                <a:lnTo>
                  <a:pt x="14540" y="12143"/>
                </a:lnTo>
                <a:cubicBezTo>
                  <a:pt x="16964" y="9533"/>
                  <a:pt x="17103" y="5790"/>
                  <a:pt x="14878" y="3042"/>
                </a:cubicBezTo>
                <a:cubicBezTo>
                  <a:pt x="13209" y="980"/>
                  <a:pt x="10569" y="-78"/>
                  <a:pt x="7928" y="4"/>
                </a:cubicBezTo>
                <a:close/>
                <a:moveTo>
                  <a:pt x="7952" y="1548"/>
                </a:moveTo>
                <a:cubicBezTo>
                  <a:pt x="8377" y="1533"/>
                  <a:pt x="8807" y="1556"/>
                  <a:pt x="9237" y="1617"/>
                </a:cubicBezTo>
                <a:cubicBezTo>
                  <a:pt x="10956" y="1861"/>
                  <a:pt x="12466" y="2690"/>
                  <a:pt x="13488" y="3952"/>
                </a:cubicBezTo>
                <a:cubicBezTo>
                  <a:pt x="15601" y="6562"/>
                  <a:pt x="14959" y="10231"/>
                  <a:pt x="12058" y="12131"/>
                </a:cubicBezTo>
                <a:cubicBezTo>
                  <a:pt x="10904" y="12887"/>
                  <a:pt x="9563" y="13250"/>
                  <a:pt x="8234" y="13250"/>
                </a:cubicBezTo>
                <a:cubicBezTo>
                  <a:pt x="6221" y="13250"/>
                  <a:pt x="4235" y="12415"/>
                  <a:pt x="2963" y="10843"/>
                </a:cubicBezTo>
                <a:cubicBezTo>
                  <a:pt x="850" y="8233"/>
                  <a:pt x="1491" y="4565"/>
                  <a:pt x="4393" y="2665"/>
                </a:cubicBezTo>
                <a:cubicBezTo>
                  <a:pt x="5446" y="1976"/>
                  <a:pt x="6677" y="1593"/>
                  <a:pt x="7952" y="1548"/>
                </a:cubicBez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grpSp>
        <p:nvGrpSpPr>
          <p:cNvPr id="281" name="Google Shape;281;p21"/>
          <p:cNvGrpSpPr/>
          <p:nvPr/>
        </p:nvGrpSpPr>
        <p:grpSpPr>
          <a:xfrm>
            <a:off x="16135777" y="6792182"/>
            <a:ext cx="6131095" cy="5784767"/>
            <a:chOff x="0" y="0"/>
            <a:chExt cx="6131094" cy="5784766"/>
          </a:xfrm>
        </p:grpSpPr>
        <p:sp>
          <p:nvSpPr>
            <p:cNvPr id="282" name="Google Shape;282;p21"/>
            <p:cNvSpPr/>
            <p:nvPr/>
          </p:nvSpPr>
          <p:spPr>
            <a:xfrm>
              <a:off x="0" y="576508"/>
              <a:ext cx="6131094" cy="5208258"/>
            </a:xfrm>
            <a:custGeom>
              <a:rect b="b" l="l" r="r" t="t"/>
              <a:pathLst>
                <a:path extrusionOk="0" h="21600" w="21600">
                  <a:moveTo>
                    <a:pt x="4970" y="0"/>
                  </a:moveTo>
                  <a:cubicBezTo>
                    <a:pt x="5020" y="736"/>
                    <a:pt x="4541" y="751"/>
                    <a:pt x="4541" y="1338"/>
                  </a:cubicBezTo>
                  <a:cubicBezTo>
                    <a:pt x="4541" y="1586"/>
                    <a:pt x="4643" y="1818"/>
                    <a:pt x="4817" y="2011"/>
                  </a:cubicBezTo>
                  <a:cubicBezTo>
                    <a:pt x="4817" y="2004"/>
                    <a:pt x="4817" y="1997"/>
                    <a:pt x="4817" y="1989"/>
                  </a:cubicBezTo>
                  <a:cubicBezTo>
                    <a:pt x="4817" y="1729"/>
                    <a:pt x="4908" y="1494"/>
                    <a:pt x="5055" y="1326"/>
                  </a:cubicBezTo>
                  <a:cubicBezTo>
                    <a:pt x="5201" y="1494"/>
                    <a:pt x="5293" y="1729"/>
                    <a:pt x="5293" y="1989"/>
                  </a:cubicBezTo>
                  <a:cubicBezTo>
                    <a:pt x="5293" y="1997"/>
                    <a:pt x="5292" y="2004"/>
                    <a:pt x="5292" y="2011"/>
                  </a:cubicBezTo>
                  <a:cubicBezTo>
                    <a:pt x="5466" y="1818"/>
                    <a:pt x="5568" y="1586"/>
                    <a:pt x="5568" y="1338"/>
                  </a:cubicBezTo>
                  <a:cubicBezTo>
                    <a:pt x="5568" y="918"/>
                    <a:pt x="5430" y="365"/>
                    <a:pt x="4970" y="0"/>
                  </a:cubicBezTo>
                  <a:close/>
                  <a:moveTo>
                    <a:pt x="7843" y="0"/>
                  </a:moveTo>
                  <a:cubicBezTo>
                    <a:pt x="7893" y="736"/>
                    <a:pt x="7415" y="751"/>
                    <a:pt x="7415" y="1338"/>
                  </a:cubicBezTo>
                  <a:cubicBezTo>
                    <a:pt x="7415" y="1586"/>
                    <a:pt x="7517" y="1818"/>
                    <a:pt x="7691" y="2011"/>
                  </a:cubicBezTo>
                  <a:cubicBezTo>
                    <a:pt x="7691" y="2004"/>
                    <a:pt x="7689" y="1997"/>
                    <a:pt x="7689" y="1989"/>
                  </a:cubicBezTo>
                  <a:cubicBezTo>
                    <a:pt x="7689" y="1729"/>
                    <a:pt x="7782" y="1494"/>
                    <a:pt x="7928" y="1326"/>
                  </a:cubicBezTo>
                  <a:cubicBezTo>
                    <a:pt x="8075" y="1494"/>
                    <a:pt x="8165" y="1729"/>
                    <a:pt x="8165" y="1989"/>
                  </a:cubicBezTo>
                  <a:cubicBezTo>
                    <a:pt x="8165" y="1997"/>
                    <a:pt x="8165" y="2004"/>
                    <a:pt x="8165" y="2011"/>
                  </a:cubicBezTo>
                  <a:cubicBezTo>
                    <a:pt x="8340" y="1818"/>
                    <a:pt x="8441" y="1586"/>
                    <a:pt x="8441" y="1338"/>
                  </a:cubicBezTo>
                  <a:cubicBezTo>
                    <a:pt x="8441" y="918"/>
                    <a:pt x="8304" y="365"/>
                    <a:pt x="7843" y="0"/>
                  </a:cubicBezTo>
                  <a:close/>
                  <a:moveTo>
                    <a:pt x="10715" y="0"/>
                  </a:moveTo>
                  <a:cubicBezTo>
                    <a:pt x="10765" y="736"/>
                    <a:pt x="10287" y="751"/>
                    <a:pt x="10287" y="1338"/>
                  </a:cubicBezTo>
                  <a:cubicBezTo>
                    <a:pt x="10287" y="1586"/>
                    <a:pt x="10389" y="1818"/>
                    <a:pt x="10563" y="2011"/>
                  </a:cubicBezTo>
                  <a:cubicBezTo>
                    <a:pt x="10563" y="2004"/>
                    <a:pt x="10563" y="1997"/>
                    <a:pt x="10563" y="1989"/>
                  </a:cubicBezTo>
                  <a:cubicBezTo>
                    <a:pt x="10563" y="1729"/>
                    <a:pt x="10653" y="1494"/>
                    <a:pt x="10800" y="1326"/>
                  </a:cubicBezTo>
                  <a:cubicBezTo>
                    <a:pt x="10947" y="1494"/>
                    <a:pt x="11039" y="1729"/>
                    <a:pt x="11039" y="1989"/>
                  </a:cubicBezTo>
                  <a:cubicBezTo>
                    <a:pt x="11039" y="1997"/>
                    <a:pt x="11037" y="2004"/>
                    <a:pt x="11037" y="2011"/>
                  </a:cubicBezTo>
                  <a:cubicBezTo>
                    <a:pt x="11211" y="1818"/>
                    <a:pt x="11313" y="1586"/>
                    <a:pt x="11313" y="1338"/>
                  </a:cubicBezTo>
                  <a:cubicBezTo>
                    <a:pt x="11313" y="918"/>
                    <a:pt x="11175" y="365"/>
                    <a:pt x="10715" y="0"/>
                  </a:cubicBezTo>
                  <a:close/>
                  <a:moveTo>
                    <a:pt x="13589" y="0"/>
                  </a:moveTo>
                  <a:cubicBezTo>
                    <a:pt x="13639" y="736"/>
                    <a:pt x="13160" y="751"/>
                    <a:pt x="13160" y="1338"/>
                  </a:cubicBezTo>
                  <a:cubicBezTo>
                    <a:pt x="13160" y="1586"/>
                    <a:pt x="13262" y="1818"/>
                    <a:pt x="13436" y="2011"/>
                  </a:cubicBezTo>
                  <a:cubicBezTo>
                    <a:pt x="13436" y="2004"/>
                    <a:pt x="13435" y="1997"/>
                    <a:pt x="13435" y="1989"/>
                  </a:cubicBezTo>
                  <a:cubicBezTo>
                    <a:pt x="13435" y="1729"/>
                    <a:pt x="13527" y="1494"/>
                    <a:pt x="13674" y="1326"/>
                  </a:cubicBezTo>
                  <a:cubicBezTo>
                    <a:pt x="13820" y="1494"/>
                    <a:pt x="13911" y="1729"/>
                    <a:pt x="13911" y="1989"/>
                  </a:cubicBezTo>
                  <a:cubicBezTo>
                    <a:pt x="13911" y="1997"/>
                    <a:pt x="13911" y="2004"/>
                    <a:pt x="13911" y="2011"/>
                  </a:cubicBezTo>
                  <a:cubicBezTo>
                    <a:pt x="14085" y="1818"/>
                    <a:pt x="14187" y="1586"/>
                    <a:pt x="14187" y="1338"/>
                  </a:cubicBezTo>
                  <a:cubicBezTo>
                    <a:pt x="14187" y="918"/>
                    <a:pt x="14049" y="365"/>
                    <a:pt x="13589" y="0"/>
                  </a:cubicBezTo>
                  <a:close/>
                  <a:moveTo>
                    <a:pt x="16461" y="0"/>
                  </a:moveTo>
                  <a:cubicBezTo>
                    <a:pt x="16511" y="736"/>
                    <a:pt x="16032" y="751"/>
                    <a:pt x="16032" y="1338"/>
                  </a:cubicBezTo>
                  <a:cubicBezTo>
                    <a:pt x="16032" y="1586"/>
                    <a:pt x="16136" y="1818"/>
                    <a:pt x="16310" y="2011"/>
                  </a:cubicBezTo>
                  <a:cubicBezTo>
                    <a:pt x="16310" y="2004"/>
                    <a:pt x="16308" y="1997"/>
                    <a:pt x="16308" y="1989"/>
                  </a:cubicBezTo>
                  <a:cubicBezTo>
                    <a:pt x="16308" y="1729"/>
                    <a:pt x="16399" y="1494"/>
                    <a:pt x="16545" y="1326"/>
                  </a:cubicBezTo>
                  <a:cubicBezTo>
                    <a:pt x="16692" y="1494"/>
                    <a:pt x="16784" y="1729"/>
                    <a:pt x="16784" y="1989"/>
                  </a:cubicBezTo>
                  <a:cubicBezTo>
                    <a:pt x="16784" y="1997"/>
                    <a:pt x="16783" y="2004"/>
                    <a:pt x="16783" y="2011"/>
                  </a:cubicBezTo>
                  <a:cubicBezTo>
                    <a:pt x="16957" y="1818"/>
                    <a:pt x="17059" y="1586"/>
                    <a:pt x="17059" y="1338"/>
                  </a:cubicBezTo>
                  <a:cubicBezTo>
                    <a:pt x="17059" y="918"/>
                    <a:pt x="16921" y="365"/>
                    <a:pt x="16461" y="0"/>
                  </a:cubicBezTo>
                  <a:close/>
                  <a:moveTo>
                    <a:pt x="4899" y="2288"/>
                  </a:moveTo>
                  <a:lnTo>
                    <a:pt x="4899" y="3104"/>
                  </a:lnTo>
                  <a:lnTo>
                    <a:pt x="4592" y="3104"/>
                  </a:lnTo>
                  <a:lnTo>
                    <a:pt x="4592" y="6640"/>
                  </a:lnTo>
                  <a:lnTo>
                    <a:pt x="1966" y="6640"/>
                  </a:lnTo>
                  <a:cubicBezTo>
                    <a:pt x="1534" y="6640"/>
                    <a:pt x="1184" y="7052"/>
                    <a:pt x="1184" y="7561"/>
                  </a:cubicBezTo>
                  <a:lnTo>
                    <a:pt x="1184" y="9744"/>
                  </a:lnTo>
                  <a:cubicBezTo>
                    <a:pt x="1457" y="9746"/>
                    <a:pt x="1729" y="9837"/>
                    <a:pt x="1978" y="10019"/>
                  </a:cubicBezTo>
                  <a:lnTo>
                    <a:pt x="2579" y="10457"/>
                  </a:lnTo>
                  <a:cubicBezTo>
                    <a:pt x="2909" y="10697"/>
                    <a:pt x="3286" y="10697"/>
                    <a:pt x="3615" y="10457"/>
                  </a:cubicBezTo>
                  <a:lnTo>
                    <a:pt x="4216" y="10019"/>
                  </a:lnTo>
                  <a:cubicBezTo>
                    <a:pt x="4722" y="9650"/>
                    <a:pt x="5325" y="9650"/>
                    <a:pt x="5830" y="10019"/>
                  </a:cubicBezTo>
                  <a:lnTo>
                    <a:pt x="6430" y="10457"/>
                  </a:lnTo>
                  <a:cubicBezTo>
                    <a:pt x="6759" y="10697"/>
                    <a:pt x="7138" y="10697"/>
                    <a:pt x="7468" y="10457"/>
                  </a:cubicBezTo>
                  <a:lnTo>
                    <a:pt x="8067" y="10019"/>
                  </a:lnTo>
                  <a:cubicBezTo>
                    <a:pt x="8572" y="9650"/>
                    <a:pt x="9177" y="9650"/>
                    <a:pt x="9682" y="10019"/>
                  </a:cubicBezTo>
                  <a:lnTo>
                    <a:pt x="10282" y="10457"/>
                  </a:lnTo>
                  <a:cubicBezTo>
                    <a:pt x="10611" y="10697"/>
                    <a:pt x="10990" y="10697"/>
                    <a:pt x="11320" y="10457"/>
                  </a:cubicBezTo>
                  <a:lnTo>
                    <a:pt x="11919" y="10019"/>
                  </a:lnTo>
                  <a:cubicBezTo>
                    <a:pt x="12425" y="9650"/>
                    <a:pt x="13028" y="9650"/>
                    <a:pt x="13533" y="10019"/>
                  </a:cubicBezTo>
                  <a:lnTo>
                    <a:pt x="14134" y="10457"/>
                  </a:lnTo>
                  <a:cubicBezTo>
                    <a:pt x="14464" y="10697"/>
                    <a:pt x="14841" y="10697"/>
                    <a:pt x="15170" y="10457"/>
                  </a:cubicBezTo>
                  <a:lnTo>
                    <a:pt x="15772" y="10019"/>
                  </a:lnTo>
                  <a:cubicBezTo>
                    <a:pt x="16277" y="9650"/>
                    <a:pt x="16880" y="9650"/>
                    <a:pt x="17385" y="10019"/>
                  </a:cubicBezTo>
                  <a:lnTo>
                    <a:pt x="17985" y="10457"/>
                  </a:lnTo>
                  <a:cubicBezTo>
                    <a:pt x="18314" y="10697"/>
                    <a:pt x="18693" y="10697"/>
                    <a:pt x="19023" y="10457"/>
                  </a:cubicBezTo>
                  <a:lnTo>
                    <a:pt x="19622" y="10019"/>
                  </a:lnTo>
                  <a:cubicBezTo>
                    <a:pt x="19871" y="9837"/>
                    <a:pt x="20143" y="9746"/>
                    <a:pt x="20416" y="9744"/>
                  </a:cubicBezTo>
                  <a:lnTo>
                    <a:pt x="20416" y="7561"/>
                  </a:lnTo>
                  <a:cubicBezTo>
                    <a:pt x="20416" y="7052"/>
                    <a:pt x="20066" y="6640"/>
                    <a:pt x="19634" y="6640"/>
                  </a:cubicBezTo>
                  <a:lnTo>
                    <a:pt x="17011" y="6640"/>
                  </a:lnTo>
                  <a:lnTo>
                    <a:pt x="17011" y="3104"/>
                  </a:lnTo>
                  <a:lnTo>
                    <a:pt x="16705" y="3104"/>
                  </a:lnTo>
                  <a:lnTo>
                    <a:pt x="16705" y="2288"/>
                  </a:lnTo>
                  <a:lnTo>
                    <a:pt x="16391" y="2288"/>
                  </a:lnTo>
                  <a:lnTo>
                    <a:pt x="16391" y="3104"/>
                  </a:lnTo>
                  <a:lnTo>
                    <a:pt x="16085" y="3104"/>
                  </a:lnTo>
                  <a:lnTo>
                    <a:pt x="16085" y="6640"/>
                  </a:lnTo>
                  <a:lnTo>
                    <a:pt x="14138" y="6640"/>
                  </a:lnTo>
                  <a:lnTo>
                    <a:pt x="14138" y="3104"/>
                  </a:lnTo>
                  <a:lnTo>
                    <a:pt x="13831" y="3104"/>
                  </a:lnTo>
                  <a:lnTo>
                    <a:pt x="13831" y="2288"/>
                  </a:lnTo>
                  <a:lnTo>
                    <a:pt x="13518" y="2288"/>
                  </a:lnTo>
                  <a:lnTo>
                    <a:pt x="13518" y="3104"/>
                  </a:lnTo>
                  <a:lnTo>
                    <a:pt x="13213" y="3104"/>
                  </a:lnTo>
                  <a:lnTo>
                    <a:pt x="13213" y="6640"/>
                  </a:lnTo>
                  <a:lnTo>
                    <a:pt x="11264" y="6640"/>
                  </a:lnTo>
                  <a:lnTo>
                    <a:pt x="11264" y="3104"/>
                  </a:lnTo>
                  <a:lnTo>
                    <a:pt x="10959" y="3104"/>
                  </a:lnTo>
                  <a:lnTo>
                    <a:pt x="10959" y="2288"/>
                  </a:lnTo>
                  <a:lnTo>
                    <a:pt x="10646" y="2288"/>
                  </a:lnTo>
                  <a:lnTo>
                    <a:pt x="10646" y="3104"/>
                  </a:lnTo>
                  <a:lnTo>
                    <a:pt x="10339" y="3104"/>
                  </a:lnTo>
                  <a:lnTo>
                    <a:pt x="10339" y="6640"/>
                  </a:lnTo>
                  <a:lnTo>
                    <a:pt x="8392" y="6640"/>
                  </a:lnTo>
                  <a:lnTo>
                    <a:pt x="8392" y="3104"/>
                  </a:lnTo>
                  <a:lnTo>
                    <a:pt x="8086" y="3104"/>
                  </a:lnTo>
                  <a:lnTo>
                    <a:pt x="8086" y="2288"/>
                  </a:lnTo>
                  <a:lnTo>
                    <a:pt x="7772" y="2288"/>
                  </a:lnTo>
                  <a:lnTo>
                    <a:pt x="7772" y="3104"/>
                  </a:lnTo>
                  <a:lnTo>
                    <a:pt x="7466" y="3104"/>
                  </a:lnTo>
                  <a:lnTo>
                    <a:pt x="7466" y="6640"/>
                  </a:lnTo>
                  <a:lnTo>
                    <a:pt x="5519" y="6640"/>
                  </a:lnTo>
                  <a:lnTo>
                    <a:pt x="5519" y="3104"/>
                  </a:lnTo>
                  <a:lnTo>
                    <a:pt x="5212" y="3104"/>
                  </a:lnTo>
                  <a:lnTo>
                    <a:pt x="5212" y="2288"/>
                  </a:lnTo>
                  <a:lnTo>
                    <a:pt x="4899" y="2288"/>
                  </a:lnTo>
                  <a:close/>
                  <a:moveTo>
                    <a:pt x="1184" y="10387"/>
                  </a:moveTo>
                  <a:lnTo>
                    <a:pt x="1184" y="14759"/>
                  </a:lnTo>
                  <a:cubicBezTo>
                    <a:pt x="1457" y="14762"/>
                    <a:pt x="1729" y="14853"/>
                    <a:pt x="1978" y="15034"/>
                  </a:cubicBezTo>
                  <a:lnTo>
                    <a:pt x="2579" y="15470"/>
                  </a:lnTo>
                  <a:cubicBezTo>
                    <a:pt x="2909" y="15711"/>
                    <a:pt x="3286" y="15711"/>
                    <a:pt x="3615" y="15470"/>
                  </a:cubicBezTo>
                  <a:lnTo>
                    <a:pt x="4216" y="15034"/>
                  </a:lnTo>
                  <a:cubicBezTo>
                    <a:pt x="4722" y="14666"/>
                    <a:pt x="5325" y="14666"/>
                    <a:pt x="5830" y="15034"/>
                  </a:cubicBezTo>
                  <a:lnTo>
                    <a:pt x="6430" y="15470"/>
                  </a:lnTo>
                  <a:cubicBezTo>
                    <a:pt x="6759" y="15711"/>
                    <a:pt x="7138" y="15711"/>
                    <a:pt x="7468" y="15470"/>
                  </a:cubicBezTo>
                  <a:lnTo>
                    <a:pt x="8067" y="15034"/>
                  </a:lnTo>
                  <a:cubicBezTo>
                    <a:pt x="8572" y="14666"/>
                    <a:pt x="9177" y="14666"/>
                    <a:pt x="9682" y="15034"/>
                  </a:cubicBezTo>
                  <a:lnTo>
                    <a:pt x="10282" y="15470"/>
                  </a:lnTo>
                  <a:cubicBezTo>
                    <a:pt x="10612" y="15711"/>
                    <a:pt x="10990" y="15711"/>
                    <a:pt x="11320" y="15470"/>
                  </a:cubicBezTo>
                  <a:lnTo>
                    <a:pt x="11919" y="15034"/>
                  </a:lnTo>
                  <a:cubicBezTo>
                    <a:pt x="12425" y="14666"/>
                    <a:pt x="13028" y="14666"/>
                    <a:pt x="13533" y="15034"/>
                  </a:cubicBezTo>
                  <a:lnTo>
                    <a:pt x="14134" y="15470"/>
                  </a:lnTo>
                  <a:cubicBezTo>
                    <a:pt x="14464" y="15711"/>
                    <a:pt x="14841" y="15711"/>
                    <a:pt x="15170" y="15470"/>
                  </a:cubicBezTo>
                  <a:lnTo>
                    <a:pt x="15772" y="15034"/>
                  </a:lnTo>
                  <a:cubicBezTo>
                    <a:pt x="16277" y="14666"/>
                    <a:pt x="16880" y="14666"/>
                    <a:pt x="17385" y="15034"/>
                  </a:cubicBezTo>
                  <a:lnTo>
                    <a:pt x="17985" y="15470"/>
                  </a:lnTo>
                  <a:cubicBezTo>
                    <a:pt x="18314" y="15711"/>
                    <a:pt x="18693" y="15711"/>
                    <a:pt x="19023" y="15470"/>
                  </a:cubicBezTo>
                  <a:lnTo>
                    <a:pt x="19622" y="15034"/>
                  </a:lnTo>
                  <a:cubicBezTo>
                    <a:pt x="19871" y="14853"/>
                    <a:pt x="20143" y="14762"/>
                    <a:pt x="20416" y="14759"/>
                  </a:cubicBezTo>
                  <a:lnTo>
                    <a:pt x="20416" y="10387"/>
                  </a:lnTo>
                  <a:cubicBezTo>
                    <a:pt x="20244" y="10390"/>
                    <a:pt x="20073" y="10449"/>
                    <a:pt x="19912" y="10567"/>
                  </a:cubicBezTo>
                  <a:lnTo>
                    <a:pt x="19311" y="11005"/>
                  </a:lnTo>
                  <a:cubicBezTo>
                    <a:pt x="19058" y="11189"/>
                    <a:pt x="18782" y="11280"/>
                    <a:pt x="18505" y="11280"/>
                  </a:cubicBezTo>
                  <a:cubicBezTo>
                    <a:pt x="18227" y="11280"/>
                    <a:pt x="17950" y="11189"/>
                    <a:pt x="17697" y="11005"/>
                  </a:cubicBezTo>
                  <a:lnTo>
                    <a:pt x="17097" y="10567"/>
                  </a:lnTo>
                  <a:cubicBezTo>
                    <a:pt x="16768" y="10327"/>
                    <a:pt x="16389" y="10326"/>
                    <a:pt x="16059" y="10567"/>
                  </a:cubicBezTo>
                  <a:lnTo>
                    <a:pt x="15460" y="11005"/>
                  </a:lnTo>
                  <a:cubicBezTo>
                    <a:pt x="14955" y="11373"/>
                    <a:pt x="14350" y="11373"/>
                    <a:pt x="13845" y="11005"/>
                  </a:cubicBezTo>
                  <a:lnTo>
                    <a:pt x="13245" y="10567"/>
                  </a:lnTo>
                  <a:cubicBezTo>
                    <a:pt x="12916" y="10327"/>
                    <a:pt x="12537" y="10326"/>
                    <a:pt x="12207" y="10567"/>
                  </a:cubicBezTo>
                  <a:lnTo>
                    <a:pt x="11608" y="11005"/>
                  </a:lnTo>
                  <a:cubicBezTo>
                    <a:pt x="11102" y="11373"/>
                    <a:pt x="10499" y="11373"/>
                    <a:pt x="9994" y="11005"/>
                  </a:cubicBezTo>
                  <a:lnTo>
                    <a:pt x="9393" y="10567"/>
                  </a:lnTo>
                  <a:cubicBezTo>
                    <a:pt x="9063" y="10326"/>
                    <a:pt x="8686" y="10327"/>
                    <a:pt x="8357" y="10567"/>
                  </a:cubicBezTo>
                  <a:lnTo>
                    <a:pt x="7755" y="11005"/>
                  </a:lnTo>
                  <a:cubicBezTo>
                    <a:pt x="7250" y="11373"/>
                    <a:pt x="6647" y="11374"/>
                    <a:pt x="6142" y="11005"/>
                  </a:cubicBezTo>
                  <a:lnTo>
                    <a:pt x="5542" y="10567"/>
                  </a:lnTo>
                  <a:cubicBezTo>
                    <a:pt x="5213" y="10326"/>
                    <a:pt x="4834" y="10327"/>
                    <a:pt x="4504" y="10567"/>
                  </a:cubicBezTo>
                  <a:lnTo>
                    <a:pt x="3905" y="11005"/>
                  </a:lnTo>
                  <a:cubicBezTo>
                    <a:pt x="3399" y="11373"/>
                    <a:pt x="2795" y="11373"/>
                    <a:pt x="2289" y="11005"/>
                  </a:cubicBezTo>
                  <a:lnTo>
                    <a:pt x="1690" y="10567"/>
                  </a:lnTo>
                  <a:cubicBezTo>
                    <a:pt x="1529" y="10449"/>
                    <a:pt x="1356" y="10390"/>
                    <a:pt x="1184" y="10387"/>
                  </a:cubicBezTo>
                  <a:close/>
                  <a:moveTo>
                    <a:pt x="1184" y="15403"/>
                  </a:moveTo>
                  <a:lnTo>
                    <a:pt x="1184" y="19276"/>
                  </a:lnTo>
                  <a:lnTo>
                    <a:pt x="20416" y="19276"/>
                  </a:lnTo>
                  <a:lnTo>
                    <a:pt x="20416" y="15403"/>
                  </a:lnTo>
                  <a:cubicBezTo>
                    <a:pt x="20244" y="15405"/>
                    <a:pt x="20073" y="15465"/>
                    <a:pt x="19912" y="15582"/>
                  </a:cubicBezTo>
                  <a:lnTo>
                    <a:pt x="19311" y="16019"/>
                  </a:lnTo>
                  <a:cubicBezTo>
                    <a:pt x="19058" y="16203"/>
                    <a:pt x="18782" y="16296"/>
                    <a:pt x="18505" y="16296"/>
                  </a:cubicBezTo>
                  <a:cubicBezTo>
                    <a:pt x="18227" y="16296"/>
                    <a:pt x="17950" y="16203"/>
                    <a:pt x="17697" y="16019"/>
                  </a:cubicBezTo>
                  <a:lnTo>
                    <a:pt x="17097" y="15582"/>
                  </a:lnTo>
                  <a:cubicBezTo>
                    <a:pt x="16768" y="15342"/>
                    <a:pt x="16389" y="15342"/>
                    <a:pt x="16059" y="15582"/>
                  </a:cubicBezTo>
                  <a:lnTo>
                    <a:pt x="15460" y="16019"/>
                  </a:lnTo>
                  <a:cubicBezTo>
                    <a:pt x="14955" y="16387"/>
                    <a:pt x="14350" y="16387"/>
                    <a:pt x="13845" y="16019"/>
                  </a:cubicBezTo>
                  <a:lnTo>
                    <a:pt x="13245" y="15582"/>
                  </a:lnTo>
                  <a:cubicBezTo>
                    <a:pt x="12915" y="15342"/>
                    <a:pt x="12537" y="15342"/>
                    <a:pt x="12207" y="15582"/>
                  </a:cubicBezTo>
                  <a:lnTo>
                    <a:pt x="11608" y="16019"/>
                  </a:lnTo>
                  <a:cubicBezTo>
                    <a:pt x="11102" y="16387"/>
                    <a:pt x="10499" y="16387"/>
                    <a:pt x="9994" y="16019"/>
                  </a:cubicBezTo>
                  <a:lnTo>
                    <a:pt x="9393" y="15582"/>
                  </a:lnTo>
                  <a:cubicBezTo>
                    <a:pt x="9063" y="15342"/>
                    <a:pt x="8686" y="15342"/>
                    <a:pt x="8357" y="15582"/>
                  </a:cubicBezTo>
                  <a:lnTo>
                    <a:pt x="7755" y="16019"/>
                  </a:lnTo>
                  <a:cubicBezTo>
                    <a:pt x="7250" y="16387"/>
                    <a:pt x="6647" y="16387"/>
                    <a:pt x="6142" y="16019"/>
                  </a:cubicBezTo>
                  <a:lnTo>
                    <a:pt x="5542" y="15582"/>
                  </a:lnTo>
                  <a:cubicBezTo>
                    <a:pt x="5213" y="15342"/>
                    <a:pt x="4834" y="15342"/>
                    <a:pt x="4504" y="15582"/>
                  </a:cubicBezTo>
                  <a:lnTo>
                    <a:pt x="3905" y="16019"/>
                  </a:lnTo>
                  <a:cubicBezTo>
                    <a:pt x="3399" y="16387"/>
                    <a:pt x="2795" y="16387"/>
                    <a:pt x="2289" y="16019"/>
                  </a:cubicBezTo>
                  <a:lnTo>
                    <a:pt x="1690" y="15582"/>
                  </a:lnTo>
                  <a:cubicBezTo>
                    <a:pt x="1529" y="15465"/>
                    <a:pt x="1356" y="15405"/>
                    <a:pt x="1184" y="15403"/>
                  </a:cubicBezTo>
                  <a:close/>
                  <a:moveTo>
                    <a:pt x="0" y="19932"/>
                  </a:moveTo>
                  <a:lnTo>
                    <a:pt x="0" y="20679"/>
                  </a:lnTo>
                  <a:cubicBezTo>
                    <a:pt x="0" y="21188"/>
                    <a:pt x="350" y="21600"/>
                    <a:pt x="782" y="21600"/>
                  </a:cubicBezTo>
                  <a:lnTo>
                    <a:pt x="20818" y="21600"/>
                  </a:lnTo>
                  <a:cubicBezTo>
                    <a:pt x="21250" y="21600"/>
                    <a:pt x="21600" y="21188"/>
                    <a:pt x="21600" y="20679"/>
                  </a:cubicBezTo>
                  <a:lnTo>
                    <a:pt x="21600" y="19932"/>
                  </a:lnTo>
                  <a:lnTo>
                    <a:pt x="0" y="19932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F8EB"/>
                </a:buClr>
                <a:buSzPts val="3800"/>
                <a:buFont typeface="Palatino"/>
                <a:buNone/>
              </a:pPr>
              <a:r>
                <a:t/>
              </a:r>
              <a:endParaRPr b="1" i="0" sz="3800" u="none" cap="none" strike="noStrike">
                <a:solidFill>
                  <a:srgbClr val="F5F8EB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5110078" y="0"/>
              <a:ext cx="121764" cy="2183045"/>
            </a:xfrm>
            <a:prstGeom prst="rect">
              <a:avLst/>
            </a:prstGeom>
            <a:blipFill rotWithShape="1">
              <a:blip r:embed="rId9">
                <a:alphaModFix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F8EB"/>
                </a:buClr>
                <a:buSzPts val="3800"/>
                <a:buFont typeface="Palatino"/>
                <a:buNone/>
              </a:pPr>
              <a:r>
                <a:t/>
              </a:r>
              <a:endParaRPr b="1" i="0" sz="3800" u="none" cap="none" strike="noStrike">
                <a:solidFill>
                  <a:srgbClr val="F5F8EB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</p:grpSp>
      <p:sp>
        <p:nvSpPr>
          <p:cNvPr id="284" name="Google Shape;284;p21"/>
          <p:cNvSpPr txBox="1"/>
          <p:nvPr/>
        </p:nvSpPr>
        <p:spPr>
          <a:xfrm>
            <a:off x="14037676" y="10399134"/>
            <a:ext cx="1430245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10000"/>
              <a:buFont typeface="Arial Rounded"/>
              <a:buNone/>
            </a:pPr>
            <a:r>
              <a:rPr b="1" i="0" lang="en-US" sz="10000" u="none" cap="none" strike="noStrike">
                <a:solidFill>
                  <a:srgbClr val="546056"/>
                </a:solidFill>
                <a:latin typeface="Arial Rounded"/>
                <a:ea typeface="Arial Rounded"/>
                <a:cs typeface="Arial Rounded"/>
                <a:sym typeface="Arial Rounded"/>
              </a:rPr>
              <a:t>の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00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2"/>
          <p:cNvSpPr txBox="1"/>
          <p:nvPr>
            <p:ph type="title"/>
          </p:nvPr>
        </p:nvSpPr>
        <p:spPr>
          <a:xfrm>
            <a:off x="-535979" y="215900"/>
            <a:ext cx="15382392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 Rounded"/>
              <a:buNone/>
            </a:pPr>
            <a:r>
              <a:rPr b="1" lang="en-US" sz="9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Albuquerque Balloon Festival</a:t>
            </a:r>
            <a:endParaRPr/>
          </a:p>
        </p:txBody>
      </p:sp>
      <p:sp>
        <p:nvSpPr>
          <p:cNvPr id="290" name="Google Shape;290;p22"/>
          <p:cNvSpPr txBox="1"/>
          <p:nvPr>
            <p:ph idx="1" type="body"/>
          </p:nvPr>
        </p:nvSpPr>
        <p:spPr>
          <a:xfrm>
            <a:off x="2325203" y="3214118"/>
            <a:ext cx="13512801" cy="9105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Short Stack"/>
              <a:buNone/>
            </a:pPr>
            <a:r>
              <a:rPr lang="en-US" sz="120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Mass ascensions</a:t>
            </a:r>
            <a:endParaRPr b="1" i="0" sz="12000" u="sng" cap="none" strike="noStrik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descr="vidéo-collée.png" id="291" name="Google Shape;29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13038" y="-508800"/>
            <a:ext cx="10033538" cy="14328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3"/>
          <p:cNvSpPr txBox="1"/>
          <p:nvPr>
            <p:ph type="title"/>
          </p:nvPr>
        </p:nvSpPr>
        <p:spPr>
          <a:xfrm>
            <a:off x="-535979" y="215900"/>
            <a:ext cx="15382392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0"/>
              <a:buFont typeface="Arial Rounded"/>
              <a:buNone/>
            </a:pPr>
            <a:r>
              <a:rPr b="1" lang="en-US" sz="9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Albuquerque Balloon Festival</a:t>
            </a:r>
            <a:endParaRPr/>
          </a:p>
        </p:txBody>
      </p:sp>
      <p:sp>
        <p:nvSpPr>
          <p:cNvPr id="297" name="Google Shape;297;p23"/>
          <p:cNvSpPr txBox="1"/>
          <p:nvPr>
            <p:ph idx="1" type="body"/>
          </p:nvPr>
        </p:nvSpPr>
        <p:spPr>
          <a:xfrm>
            <a:off x="2325203" y="3214118"/>
            <a:ext cx="13512801" cy="9105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Short Stack"/>
              <a:buNone/>
            </a:pPr>
            <a:r>
              <a:rPr lang="en-US" sz="12000">
                <a:solidFill>
                  <a:srgbClr val="000000"/>
                </a:solidFill>
                <a:latin typeface="Short Stack"/>
                <a:ea typeface="Short Stack"/>
                <a:cs typeface="Short Stack"/>
                <a:sym typeface="Short Stack"/>
              </a:rPr>
              <a:t>Mass ascensions</a:t>
            </a:r>
            <a:endParaRPr b="1" i="0" sz="12000" u="sng" cap="none" strike="noStrike">
              <a:solidFill>
                <a:srgbClr val="000000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descr="vidéo-collée.png" id="298" name="Google Shape;29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13038" y="-508800"/>
            <a:ext cx="10033538" cy="14328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/>
          <p:nvPr>
            <p:ph type="title"/>
          </p:nvPr>
        </p:nvSpPr>
        <p:spPr>
          <a:xfrm>
            <a:off x="1062577" y="215900"/>
            <a:ext cx="22258846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300"/>
              <a:buFont typeface="Arial Rounded"/>
              <a:buNone/>
            </a:pPr>
            <a:r>
              <a:rPr b="1" lang="en-US" sz="123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Albuquerque Balloon Festival</a:t>
            </a:r>
            <a:endParaRPr/>
          </a:p>
        </p:txBody>
      </p:sp>
      <p:pic>
        <p:nvPicPr>
          <p:cNvPr descr="vidéo-collée.png" id="304" name="Google Shape;304;p24"/>
          <p:cNvPicPr preferRelativeResize="0"/>
          <p:nvPr/>
        </p:nvPicPr>
        <p:blipFill rotWithShape="1">
          <a:blip r:embed="rId3">
            <a:alphaModFix/>
          </a:blip>
          <a:srcRect b="4248" l="4248" r="4248" t="4248"/>
          <a:stretch/>
        </p:blipFill>
        <p:spPr>
          <a:xfrm>
            <a:off x="692077" y="3592734"/>
            <a:ext cx="22999740" cy="890899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4"/>
          <p:cNvSpPr txBox="1"/>
          <p:nvPr/>
        </p:nvSpPr>
        <p:spPr>
          <a:xfrm>
            <a:off x="9327750" y="9549359"/>
            <a:ext cx="13993673" cy="4525606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12700">
              <a:srgbClr val="000000">
                <a:alpha val="74901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600"/>
              <a:buFont typeface="Arial Rounded"/>
              <a:buNone/>
            </a:pPr>
            <a:r>
              <a:rPr b="1" i="0" lang="en-US" sz="13600" u="none" cap="none" strike="noStrike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Special shapes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405-Albuquerque_BalloonFiesta-mass-ascensions.jpg" id="89" name="Google Shape;89;p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16300" y="482600"/>
            <a:ext cx="7772400" cy="89154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2024-songkran-show.jpg" id="90" name="Google Shape;90;p3"/>
          <p:cNvPicPr preferRelativeResize="0"/>
          <p:nvPr>
            <p:ph idx="4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700" y="482129"/>
            <a:ext cx="7772400" cy="89154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"/>
          <p:cNvSpPr txBox="1"/>
          <p:nvPr>
            <p:ph type="title"/>
          </p:nvPr>
        </p:nvSpPr>
        <p:spPr>
          <a:xfrm>
            <a:off x="1212850" y="11209404"/>
            <a:ext cx="21958300" cy="20066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14200"/>
              <a:buFont typeface="Calibri"/>
              <a:buNone/>
            </a:pPr>
            <a:r>
              <a:rPr lang="en-US" sz="14200"/>
              <a:t>Over the Horizon</a:t>
            </a:r>
            <a:endParaRPr/>
          </a:p>
        </p:txBody>
      </p:sp>
      <p:pic>
        <p:nvPicPr>
          <p:cNvPr descr="IMG_1854.jpeg" id="92" name="Google Shape;92;p3"/>
          <p:cNvPicPr preferRelativeResize="0"/>
          <p:nvPr>
            <p:ph idx="2" type="pic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8500" y="482600"/>
            <a:ext cx="7772400" cy="8915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 txBox="1"/>
          <p:nvPr/>
        </p:nvSpPr>
        <p:spPr>
          <a:xfrm>
            <a:off x="2094142" y="9202802"/>
            <a:ext cx="21958200" cy="200670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12700">
              <a:srgbClr val="000000"/>
            </a:outerShdw>
          </a:effectLst>
        </p:spPr>
        <p:txBody>
          <a:bodyPr anchorCtr="0" anchor="b" bIns="50800" lIns="50800" spcFirstLastPara="1" rIns="50800" wrap="square" tIns="50800">
            <a:normAutofit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74A"/>
              </a:buClr>
              <a:buSzPts val="14200"/>
              <a:buFont typeface="Calibri"/>
              <a:buNone/>
            </a:pPr>
            <a:r>
              <a:rPr b="1" i="0" lang="en-US" sz="14200" u="none" cap="none" strike="noStrike">
                <a:solidFill>
                  <a:srgbClr val="00374A"/>
                </a:solidFill>
                <a:latin typeface="Calibri"/>
                <a:ea typeface="Calibri"/>
                <a:cs typeface="Calibri"/>
                <a:sym typeface="Calibri"/>
              </a:rPr>
              <a:t>What country?</a:t>
            </a:r>
            <a:endParaRPr/>
          </a:p>
        </p:txBody>
      </p:sp>
      <p:sp>
        <p:nvSpPr>
          <p:cNvPr id="94" name="Google Shape;94;p3"/>
          <p:cNvSpPr txBox="1"/>
          <p:nvPr/>
        </p:nvSpPr>
        <p:spPr>
          <a:xfrm>
            <a:off x="7770499" y="9497221"/>
            <a:ext cx="8193300" cy="1958400"/>
          </a:xfrm>
          <a:prstGeom prst="rect">
            <a:avLst/>
          </a:prstGeom>
          <a:noFill/>
          <a:ln>
            <a:noFill/>
          </a:ln>
          <a:effectLst>
            <a:outerShdw blurRad="63500" rotWithShape="0" dir="5400000" dist="25400">
              <a:srgbClr val="000000">
                <a:alpha val="49803"/>
              </a:srgbClr>
            </a:outerShdw>
          </a:effectLst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5E0C9"/>
              </a:buClr>
              <a:buSzPts val="5900"/>
              <a:buFont typeface="Calibri"/>
              <a:buNone/>
            </a:pPr>
            <a:r>
              <a:rPr b="1" i="0" lang="en-US" sz="5900" u="none" cap="none" strike="noStrike">
                <a:solidFill>
                  <a:srgbClr val="C5E0C9"/>
                </a:solidFill>
                <a:latin typeface="Calibri"/>
                <a:ea typeface="Calibri"/>
                <a:cs typeface="Calibri"/>
                <a:sym typeface="Calibri"/>
              </a:rPr>
              <a:t>何　　　　　　　国</a:t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8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699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/>
          <p:nvPr/>
        </p:nvSpPr>
        <p:spPr>
          <a:xfrm>
            <a:off x="7163036" y="827288"/>
            <a:ext cx="9004301" cy="11772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70000"/>
              <a:buFont typeface="Palatino"/>
              <a:buNone/>
            </a:pPr>
            <a:r>
              <a:rPr b="0" i="0" lang="en-US" sz="70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rPr>
              <a:t>🇹🇭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0700"/>
              <a:buFont typeface="Calibri"/>
              <a:buNone/>
            </a:pPr>
            <a:r>
              <a:rPr b="1" lang="en-US" sz="20700">
                <a:solidFill>
                  <a:srgbClr val="546056"/>
                </a:solidFill>
                <a:latin typeface="Calibri"/>
                <a:ea typeface="Calibri"/>
                <a:cs typeface="Calibri"/>
                <a:sym typeface="Calibri"/>
              </a:rPr>
              <a:t>1- SONGKRAN</a:t>
            </a:r>
            <a:endParaRPr/>
          </a:p>
        </p:txBody>
      </p:sp>
      <p:sp>
        <p:nvSpPr>
          <p:cNvPr id="105" name="Google Shape;105;p5"/>
          <p:cNvSpPr txBox="1"/>
          <p:nvPr/>
        </p:nvSpPr>
        <p:spPr>
          <a:xfrm>
            <a:off x="4588672" y="2603387"/>
            <a:ext cx="19838277" cy="402972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Century"/>
              <a:buNone/>
            </a:pPr>
            <a:r>
              <a:rPr b="0" i="0" lang="en-US" sz="7200" u="none" cap="none" strike="noStrike">
                <a:solidFill>
                  <a:srgbClr val="000000"/>
                </a:solidFill>
                <a:latin typeface="Century"/>
                <a:ea typeface="Century"/>
                <a:cs typeface="Century"/>
                <a:sym typeface="Century"/>
              </a:rPr>
              <a:t>🇬🇧</a:t>
            </a:r>
            <a:r>
              <a:rPr b="1" i="0" lang="en-US" sz="7600" u="none" cap="none" strike="noStrike">
                <a:solidFill>
                  <a:srgbClr val="9A9A96"/>
                </a:solidFill>
                <a:latin typeface="Calibri"/>
                <a:ea typeface="Calibri"/>
                <a:cs typeface="Calibri"/>
                <a:sym typeface="Calibri"/>
              </a:rPr>
              <a:t>英語だと</a:t>
            </a:r>
            <a:r>
              <a:rPr b="0" i="0" lang="en-US" sz="1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movement </a:t>
            </a:r>
            <a:endParaRPr b="0" i="0" sz="6000" u="none" cap="none" strike="noStrike">
              <a:solidFill>
                <a:srgbClr val="5460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Century"/>
              <a:buNone/>
            </a:pPr>
            <a:r>
              <a:t/>
            </a:r>
            <a:endParaRPr b="0" i="0" sz="5800" u="none" cap="none" strike="noStrike">
              <a:solidFill>
                <a:srgbClr val="5460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5"/>
          <p:cNvSpPr/>
          <p:nvPr/>
        </p:nvSpPr>
        <p:spPr>
          <a:xfrm>
            <a:off x="9254440" y="5424542"/>
            <a:ext cx="6263008" cy="6263008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7" y="8522"/>
                </a:cubicBezTo>
                <a:lnTo>
                  <a:pt x="8977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7" y="4016"/>
                </a:cubicBezTo>
                <a:lnTo>
                  <a:pt x="8977" y="1883"/>
                </a:lnTo>
                <a:cubicBezTo>
                  <a:pt x="8977" y="1859"/>
                  <a:pt x="8993" y="1842"/>
                  <a:pt x="9011" y="1834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07" name="Google Shape;107;p5"/>
          <p:cNvSpPr txBox="1"/>
          <p:nvPr/>
        </p:nvSpPr>
        <p:spPr>
          <a:xfrm>
            <a:off x="686504" y="-625411"/>
            <a:ext cx="3818346" cy="4267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5000"/>
              <a:buFont typeface="Palatino"/>
              <a:buNone/>
            </a:pPr>
            <a:r>
              <a:rPr b="0" i="0" lang="en-US" sz="25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rPr>
              <a:t>🇹🇭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0700"/>
              <a:buFont typeface="Calibri"/>
              <a:buNone/>
            </a:pPr>
            <a:r>
              <a:rPr b="1" lang="en-US" sz="20700">
                <a:solidFill>
                  <a:srgbClr val="546056"/>
                </a:solidFill>
                <a:latin typeface="Calibri"/>
                <a:ea typeface="Calibri"/>
                <a:cs typeface="Calibri"/>
                <a:sym typeface="Calibri"/>
              </a:rPr>
              <a:t>1- SONGKRAN</a:t>
            </a:r>
            <a:endParaRPr/>
          </a:p>
        </p:txBody>
      </p:sp>
      <p:sp>
        <p:nvSpPr>
          <p:cNvPr id="113" name="Google Shape;113;p6"/>
          <p:cNvSpPr txBox="1"/>
          <p:nvPr/>
        </p:nvSpPr>
        <p:spPr>
          <a:xfrm>
            <a:off x="1963126" y="6879973"/>
            <a:ext cx="19838277" cy="393953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615E"/>
              </a:buClr>
              <a:buSzPts val="14000"/>
              <a:buFont typeface="Calibri"/>
              <a:buNone/>
            </a:pPr>
            <a:r>
              <a:rPr b="0" i="0" lang="en-US" sz="14000" u="none" cap="none" strike="noStrike">
                <a:solidFill>
                  <a:srgbClr val="61615E"/>
                </a:solidFill>
                <a:latin typeface="Calibri"/>
                <a:ea typeface="Calibri"/>
                <a:cs typeface="Calibri"/>
                <a:sym typeface="Calibri"/>
              </a:rPr>
              <a:t>means</a:t>
            </a:r>
            <a:r>
              <a:rPr b="0" i="0" lang="en-US" sz="14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movement </a:t>
            </a:r>
            <a:endParaRPr b="0" i="0" sz="6000" u="none" cap="none" strike="noStrike">
              <a:solidFill>
                <a:srgbClr val="5460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Century"/>
              <a:buNone/>
            </a:pPr>
            <a:r>
              <a:t/>
            </a:r>
            <a:endParaRPr b="0" i="0" sz="5800" u="none" cap="none" strike="noStrike">
              <a:solidFill>
                <a:srgbClr val="5460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6"/>
          <p:cNvSpPr/>
          <p:nvPr/>
        </p:nvSpPr>
        <p:spPr>
          <a:xfrm>
            <a:off x="14140952" y="8778919"/>
            <a:ext cx="1828083" cy="1828084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8912" y="3909"/>
                </a:lnTo>
                <a:cubicBezTo>
                  <a:pt x="9458" y="3767"/>
                  <a:pt x="10107" y="3684"/>
                  <a:pt x="10795" y="3684"/>
                </a:cubicBezTo>
                <a:cubicBezTo>
                  <a:pt x="11488" y="3684"/>
                  <a:pt x="12138" y="3766"/>
                  <a:pt x="12695" y="3914"/>
                </a:cubicBezTo>
                <a:lnTo>
                  <a:pt x="10800" y="0"/>
                </a:lnTo>
                <a:close/>
                <a:moveTo>
                  <a:pt x="18430" y="3160"/>
                </a:moveTo>
                <a:lnTo>
                  <a:pt x="14332" y="4591"/>
                </a:lnTo>
                <a:cubicBezTo>
                  <a:pt x="14828" y="4880"/>
                  <a:pt x="15340" y="5278"/>
                  <a:pt x="15826" y="5764"/>
                </a:cubicBezTo>
                <a:cubicBezTo>
                  <a:pt x="16317" y="6255"/>
                  <a:pt x="16717" y="6774"/>
                  <a:pt x="17006" y="7265"/>
                </a:cubicBezTo>
                <a:lnTo>
                  <a:pt x="18430" y="3160"/>
                </a:lnTo>
                <a:close/>
                <a:moveTo>
                  <a:pt x="3160" y="3172"/>
                </a:moveTo>
                <a:lnTo>
                  <a:pt x="4591" y="7270"/>
                </a:lnTo>
                <a:cubicBezTo>
                  <a:pt x="4880" y="6773"/>
                  <a:pt x="5278" y="6260"/>
                  <a:pt x="5764" y="5774"/>
                </a:cubicBezTo>
                <a:cubicBezTo>
                  <a:pt x="6255" y="5283"/>
                  <a:pt x="6774" y="4885"/>
                  <a:pt x="7265" y="4596"/>
                </a:cubicBezTo>
                <a:lnTo>
                  <a:pt x="3160" y="3172"/>
                </a:lnTo>
                <a:close/>
                <a:moveTo>
                  <a:pt x="10800" y="4661"/>
                </a:moveTo>
                <a:cubicBezTo>
                  <a:pt x="7400" y="4661"/>
                  <a:pt x="4633" y="7427"/>
                  <a:pt x="4633" y="10827"/>
                </a:cubicBezTo>
                <a:cubicBezTo>
                  <a:pt x="4633" y="14227"/>
                  <a:pt x="7400" y="16994"/>
                  <a:pt x="10800" y="16994"/>
                </a:cubicBezTo>
                <a:cubicBezTo>
                  <a:pt x="14200" y="16994"/>
                  <a:pt x="16967" y="14227"/>
                  <a:pt x="16967" y="10827"/>
                </a:cubicBezTo>
                <a:cubicBezTo>
                  <a:pt x="16967" y="7427"/>
                  <a:pt x="14200" y="4661"/>
                  <a:pt x="10800" y="4661"/>
                </a:cubicBezTo>
                <a:close/>
                <a:moveTo>
                  <a:pt x="3914" y="8907"/>
                </a:moveTo>
                <a:lnTo>
                  <a:pt x="0" y="10800"/>
                </a:lnTo>
                <a:lnTo>
                  <a:pt x="3909" y="12688"/>
                </a:lnTo>
                <a:cubicBezTo>
                  <a:pt x="3767" y="12137"/>
                  <a:pt x="3684" y="11493"/>
                  <a:pt x="3684" y="10805"/>
                </a:cubicBezTo>
                <a:cubicBezTo>
                  <a:pt x="3684" y="10112"/>
                  <a:pt x="3766" y="9464"/>
                  <a:pt x="3914" y="8907"/>
                </a:cubicBezTo>
                <a:close/>
                <a:moveTo>
                  <a:pt x="17693" y="8907"/>
                </a:moveTo>
                <a:cubicBezTo>
                  <a:pt x="17835" y="9458"/>
                  <a:pt x="17916" y="10102"/>
                  <a:pt x="17916" y="10790"/>
                </a:cubicBezTo>
                <a:cubicBezTo>
                  <a:pt x="17916" y="11483"/>
                  <a:pt x="17835" y="12131"/>
                  <a:pt x="17688" y="12688"/>
                </a:cubicBezTo>
                <a:lnTo>
                  <a:pt x="21600" y="10795"/>
                </a:lnTo>
                <a:lnTo>
                  <a:pt x="17693" y="8907"/>
                </a:lnTo>
                <a:close/>
                <a:moveTo>
                  <a:pt x="17011" y="14332"/>
                </a:moveTo>
                <a:cubicBezTo>
                  <a:pt x="16722" y="14828"/>
                  <a:pt x="16323" y="15340"/>
                  <a:pt x="15838" y="15826"/>
                </a:cubicBezTo>
                <a:cubicBezTo>
                  <a:pt x="15346" y="16317"/>
                  <a:pt x="14828" y="16717"/>
                  <a:pt x="14337" y="17006"/>
                </a:cubicBezTo>
                <a:lnTo>
                  <a:pt x="18440" y="18430"/>
                </a:lnTo>
                <a:lnTo>
                  <a:pt x="17011" y="14332"/>
                </a:lnTo>
                <a:close/>
                <a:moveTo>
                  <a:pt x="4596" y="14337"/>
                </a:moveTo>
                <a:lnTo>
                  <a:pt x="3172" y="18440"/>
                </a:lnTo>
                <a:lnTo>
                  <a:pt x="7270" y="17011"/>
                </a:lnTo>
                <a:cubicBezTo>
                  <a:pt x="6773" y="16722"/>
                  <a:pt x="6260" y="16323"/>
                  <a:pt x="5774" y="15838"/>
                </a:cubicBezTo>
                <a:cubicBezTo>
                  <a:pt x="5283" y="15346"/>
                  <a:pt x="4885" y="14828"/>
                  <a:pt x="4596" y="14337"/>
                </a:cubicBezTo>
                <a:close/>
                <a:moveTo>
                  <a:pt x="8907" y="17688"/>
                </a:moveTo>
                <a:lnTo>
                  <a:pt x="10800" y="21600"/>
                </a:lnTo>
                <a:lnTo>
                  <a:pt x="12688" y="17693"/>
                </a:lnTo>
                <a:cubicBezTo>
                  <a:pt x="12142" y="17835"/>
                  <a:pt x="11493" y="17916"/>
                  <a:pt x="10805" y="17916"/>
                </a:cubicBezTo>
                <a:cubicBezTo>
                  <a:pt x="10112" y="17916"/>
                  <a:pt x="9464" y="17835"/>
                  <a:pt x="8907" y="17688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15" name="Google Shape;115;p6"/>
          <p:cNvSpPr/>
          <p:nvPr/>
        </p:nvSpPr>
        <p:spPr>
          <a:xfrm>
            <a:off x="9989236" y="4583105"/>
            <a:ext cx="2650350" cy="2650351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sp>
        <p:nvSpPr>
          <p:cNvPr id="116" name="Google Shape;116;p6"/>
          <p:cNvSpPr txBox="1"/>
          <p:nvPr/>
        </p:nvSpPr>
        <p:spPr>
          <a:xfrm>
            <a:off x="5191712" y="9088418"/>
            <a:ext cx="9825174" cy="25727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8800"/>
              <a:buFont typeface="Calibri"/>
              <a:buNone/>
            </a:pPr>
            <a:r>
              <a:rPr b="0" i="0" lang="en-US" sz="8800" u="none" cap="none" strike="noStrike">
                <a:solidFill>
                  <a:srgbClr val="9A9A96"/>
                </a:solidFill>
                <a:latin typeface="Calibri"/>
                <a:ea typeface="Calibri"/>
                <a:cs typeface="Calibri"/>
                <a:sym typeface="Calibri"/>
              </a:rPr>
              <a:t>of the</a:t>
            </a:r>
            <a:r>
              <a:rPr b="0" i="0" lang="en-US" sz="8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8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sun</a:t>
            </a:r>
            <a:r>
              <a:rPr b="0" i="0" lang="en-US" sz="8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6000" u="none" cap="none" strike="noStrike">
              <a:solidFill>
                <a:srgbClr val="54605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CECA"/>
              </a:buClr>
              <a:buSzPts val="8800"/>
              <a:buFont typeface="Calibri"/>
              <a:buNone/>
            </a:pPr>
            <a:r>
              <a:rPr b="0" i="0" lang="en-US" sz="8800" u="none" cap="none" strike="noStrike">
                <a:solidFill>
                  <a:srgbClr val="CECECA"/>
                </a:solidFill>
                <a:latin typeface="Calibri"/>
                <a:ea typeface="Calibri"/>
                <a:cs typeface="Calibri"/>
                <a:sym typeface="Calibri"/>
              </a:rPr>
              <a:t>in the sky</a:t>
            </a:r>
            <a:endParaRPr/>
          </a:p>
        </p:txBody>
      </p:sp>
      <p:sp>
        <p:nvSpPr>
          <p:cNvPr id="117" name="Google Shape;117;p6"/>
          <p:cNvSpPr/>
          <p:nvPr/>
        </p:nvSpPr>
        <p:spPr>
          <a:xfrm>
            <a:off x="15662219" y="8743454"/>
            <a:ext cx="5044059" cy="4517886"/>
          </a:xfrm>
          <a:custGeom>
            <a:rect b="b" l="l" r="r" t="t"/>
            <a:pathLst>
              <a:path extrusionOk="0" h="21600" w="21600">
                <a:moveTo>
                  <a:pt x="10800" y="0"/>
                </a:moveTo>
                <a:lnTo>
                  <a:pt x="0" y="11938"/>
                </a:lnTo>
                <a:lnTo>
                  <a:pt x="3392" y="11938"/>
                </a:lnTo>
                <a:lnTo>
                  <a:pt x="3392" y="21600"/>
                </a:lnTo>
                <a:lnTo>
                  <a:pt x="8837" y="21600"/>
                </a:lnTo>
                <a:lnTo>
                  <a:pt x="8837" y="13819"/>
                </a:lnTo>
                <a:lnTo>
                  <a:pt x="12694" y="13819"/>
                </a:lnTo>
                <a:lnTo>
                  <a:pt x="12694" y="21600"/>
                </a:lnTo>
                <a:lnTo>
                  <a:pt x="18160" y="21600"/>
                </a:lnTo>
                <a:lnTo>
                  <a:pt x="18160" y="11938"/>
                </a:lnTo>
                <a:lnTo>
                  <a:pt x="21600" y="11938"/>
                </a:lnTo>
                <a:lnTo>
                  <a:pt x="18160" y="8135"/>
                </a:lnTo>
                <a:lnTo>
                  <a:pt x="18160" y="3553"/>
                </a:lnTo>
                <a:lnTo>
                  <a:pt x="16218" y="3553"/>
                </a:lnTo>
                <a:lnTo>
                  <a:pt x="16218" y="5984"/>
                </a:lnTo>
                <a:lnTo>
                  <a:pt x="1080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F8EB"/>
              </a:buClr>
              <a:buSzPts val="3800"/>
              <a:buFont typeface="Palatino"/>
              <a:buNone/>
            </a:pPr>
            <a:r>
              <a:t/>
            </a:r>
            <a:endParaRPr b="1" i="0" sz="3800" u="none" cap="none" strike="noStrike">
              <a:solidFill>
                <a:srgbClr val="F5F8EB"/>
              </a:solidFill>
              <a:latin typeface="Palatino"/>
              <a:ea typeface="Palatino"/>
              <a:cs typeface="Palatino"/>
              <a:sym typeface="Palatino"/>
            </a:endParaRPr>
          </a:p>
        </p:txBody>
      </p:sp>
      <p:grpSp>
        <p:nvGrpSpPr>
          <p:cNvPr id="118" name="Google Shape;118;p6"/>
          <p:cNvGrpSpPr/>
          <p:nvPr/>
        </p:nvGrpSpPr>
        <p:grpSpPr>
          <a:xfrm>
            <a:off x="18072583" y="13755653"/>
            <a:ext cx="6205893" cy="8281424"/>
            <a:chOff x="0" y="0"/>
            <a:chExt cx="6205891" cy="8281422"/>
          </a:xfrm>
        </p:grpSpPr>
        <p:sp>
          <p:nvSpPr>
            <p:cNvPr id="119" name="Google Shape;119;p6"/>
            <p:cNvSpPr/>
            <p:nvPr/>
          </p:nvSpPr>
          <p:spPr>
            <a:xfrm>
              <a:off x="0" y="0"/>
              <a:ext cx="6205891" cy="8281422"/>
            </a:xfrm>
            <a:custGeom>
              <a:rect b="b" l="l" r="r" t="t"/>
              <a:pathLst>
                <a:path extrusionOk="0" h="21600" w="21600">
                  <a:moveTo>
                    <a:pt x="10800" y="0"/>
                  </a:moveTo>
                  <a:cubicBezTo>
                    <a:pt x="4836" y="0"/>
                    <a:pt x="0" y="4080"/>
                    <a:pt x="0" y="9112"/>
                  </a:cubicBezTo>
                  <a:cubicBezTo>
                    <a:pt x="0" y="14763"/>
                    <a:pt x="6527" y="19344"/>
                    <a:pt x="10127" y="19891"/>
                  </a:cubicBezTo>
                  <a:cubicBezTo>
                    <a:pt x="10035" y="19943"/>
                    <a:pt x="9980" y="20006"/>
                    <a:pt x="9980" y="20075"/>
                  </a:cubicBezTo>
                  <a:cubicBezTo>
                    <a:pt x="9980" y="20192"/>
                    <a:pt x="10143" y="20294"/>
                    <a:pt x="10383" y="20350"/>
                  </a:cubicBezTo>
                  <a:cubicBezTo>
                    <a:pt x="10313" y="20587"/>
                    <a:pt x="10159" y="20958"/>
                    <a:pt x="9827" y="21391"/>
                  </a:cubicBezTo>
                  <a:cubicBezTo>
                    <a:pt x="9756" y="21484"/>
                    <a:pt x="9849" y="21600"/>
                    <a:pt x="9992" y="21600"/>
                  </a:cubicBezTo>
                  <a:lnTo>
                    <a:pt x="11608" y="21600"/>
                  </a:lnTo>
                  <a:cubicBezTo>
                    <a:pt x="11751" y="21600"/>
                    <a:pt x="11844" y="21484"/>
                    <a:pt x="11773" y="21391"/>
                  </a:cubicBezTo>
                  <a:cubicBezTo>
                    <a:pt x="11441" y="20958"/>
                    <a:pt x="11287" y="20587"/>
                    <a:pt x="11217" y="20350"/>
                  </a:cubicBezTo>
                  <a:cubicBezTo>
                    <a:pt x="11457" y="20294"/>
                    <a:pt x="11620" y="20192"/>
                    <a:pt x="11620" y="20075"/>
                  </a:cubicBezTo>
                  <a:cubicBezTo>
                    <a:pt x="11620" y="20006"/>
                    <a:pt x="11566" y="19943"/>
                    <a:pt x="11473" y="19891"/>
                  </a:cubicBezTo>
                  <a:cubicBezTo>
                    <a:pt x="15073" y="19344"/>
                    <a:pt x="21600" y="14763"/>
                    <a:pt x="21600" y="9112"/>
                  </a:cubicBezTo>
                  <a:cubicBezTo>
                    <a:pt x="21600" y="4080"/>
                    <a:pt x="16764" y="0"/>
                    <a:pt x="10800" y="0"/>
                  </a:cubicBezTo>
                  <a:close/>
                </a:path>
              </a:pathLst>
            </a:custGeom>
            <a:blipFill rotWithShape="1">
              <a:blip r:embed="rId4">
                <a:alphaModFix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5F8EB"/>
                </a:buClr>
                <a:buSzPts val="3800"/>
                <a:buFont typeface="Palatino"/>
                <a:buNone/>
              </a:pPr>
              <a:r>
                <a:t/>
              </a:r>
              <a:endParaRPr b="1" i="0" sz="3800" u="none" cap="none" strike="noStrike">
                <a:solidFill>
                  <a:srgbClr val="F5F8EB"/>
                </a:solidFill>
                <a:latin typeface="Palatino"/>
                <a:ea typeface="Palatino"/>
                <a:cs typeface="Palatino"/>
                <a:sym typeface="Palatino"/>
              </a:endParaRPr>
            </a:p>
          </p:txBody>
        </p:sp>
        <p:sp>
          <p:nvSpPr>
            <p:cNvPr id="120" name="Google Shape;120;p6"/>
            <p:cNvSpPr txBox="1"/>
            <p:nvPr/>
          </p:nvSpPr>
          <p:spPr>
            <a:xfrm>
              <a:off x="240821" y="967795"/>
              <a:ext cx="5765801" cy="5833114"/>
            </a:xfrm>
            <a:prstGeom prst="rect">
              <a:avLst/>
            </a:prstGeom>
            <a:noFill/>
            <a:ln>
              <a:noFill/>
            </a:ln>
            <a:effectLst>
              <a:outerShdw blurRad="190500" rotWithShape="0" dir="5400000" dist="12700">
                <a:srgbClr val="000000"/>
              </a:outerShdw>
            </a:effectLst>
          </p:spPr>
          <p:txBody>
            <a:bodyPr anchorCtr="0" anchor="ctr" bIns="50800" lIns="50800" spcFirstLastPara="1" rIns="50800" wrap="square" tIns="50800">
              <a:spAutoFit/>
            </a:bodyPr>
            <a:lstStyle/>
            <a:p>
              <a:pPr indent="0" lvl="0" marL="0" marR="0" rtl="0" algn="ctr">
                <a:lnSpc>
                  <a:spcPct val="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8900"/>
                <a:buFont typeface="Palatino"/>
                <a:buNone/>
              </a:pPr>
              <a:r>
                <a:rPr b="1" i="0" lang="en-US" sz="8900" u="none" cap="none" strike="noStrike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rPr>
                <a:t>至点</a:t>
              </a:r>
              <a:endParaRPr b="1" i="0" sz="6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endParaRPr>
            </a:p>
            <a:p>
              <a:pPr indent="0" lvl="0" marL="0" marR="0" rtl="0" algn="ctr">
                <a:lnSpc>
                  <a:spcPct val="10000"/>
                </a:lnSpc>
                <a:spcBef>
                  <a:spcPts val="3700"/>
                </a:spcBef>
                <a:spcAft>
                  <a:spcPts val="0"/>
                </a:spcAft>
                <a:buClr>
                  <a:srgbClr val="FFFFFF"/>
                </a:buClr>
                <a:buSzPts val="8900"/>
                <a:buFont typeface="Palatino"/>
                <a:buNone/>
              </a:pPr>
              <a:r>
                <a:rPr b="0" i="0" lang="en-US" sz="8900" u="none" cap="none" strike="noStrike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rPr>
                <a:t>じゃないが</a:t>
              </a:r>
              <a:endParaRPr/>
            </a:p>
            <a:p>
              <a:pPr indent="0" lvl="0" marL="0" marR="0" rtl="0" algn="ctr">
                <a:lnSpc>
                  <a:spcPct val="10000"/>
                </a:lnSpc>
                <a:spcBef>
                  <a:spcPts val="3700"/>
                </a:spcBef>
                <a:spcAft>
                  <a:spcPts val="0"/>
                </a:spcAft>
                <a:buClr>
                  <a:srgbClr val="FFFFFF"/>
                </a:buClr>
                <a:buSzPts val="8900"/>
                <a:buFont typeface="Palatino"/>
                <a:buNone/>
              </a:pPr>
              <a:r>
                <a:rPr b="0" i="0" lang="en-US" sz="8900" u="none" cap="none" strike="noStrike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rPr>
                <a:t>同じ意味</a:t>
              </a:r>
              <a:endParaRPr/>
            </a:p>
            <a:p>
              <a:pPr indent="0" lvl="0" marL="0" marR="0" rtl="0" algn="ctr">
                <a:lnSpc>
                  <a:spcPct val="10000"/>
                </a:lnSpc>
                <a:spcBef>
                  <a:spcPts val="3700"/>
                </a:spcBef>
                <a:spcAft>
                  <a:spcPts val="0"/>
                </a:spcAft>
                <a:buClr>
                  <a:srgbClr val="FFFFFF"/>
                </a:buClr>
                <a:buSzPts val="8900"/>
                <a:buFont typeface="Palatino"/>
                <a:buNone/>
              </a:pPr>
              <a:r>
                <a:rPr b="0" i="0" lang="en-US" sz="8900" u="none" cap="none" strike="noStrike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rPr>
                <a:t>みたい</a:t>
              </a:r>
              <a:endParaRPr/>
            </a:p>
            <a:p>
              <a:pPr indent="0" lvl="0" marL="0" marR="0" rtl="0" algn="ctr">
                <a:lnSpc>
                  <a:spcPct val="10000"/>
                </a:lnSpc>
                <a:spcBef>
                  <a:spcPts val="3700"/>
                </a:spcBef>
                <a:spcAft>
                  <a:spcPts val="0"/>
                </a:spcAft>
                <a:buClr>
                  <a:srgbClr val="FFFFFF"/>
                </a:buClr>
                <a:buSzPts val="8900"/>
                <a:buFont typeface="Palatino"/>
                <a:buNone/>
              </a:pPr>
              <a:r>
                <a:rPr b="1" i="0" lang="en-US" sz="8900" u="none" cap="none" strike="noStrike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rPr>
                <a:t>です</a:t>
              </a:r>
              <a:r>
                <a:rPr b="0" i="0" lang="en-US" sz="8900" u="none" cap="none" strike="noStrike">
                  <a:solidFill>
                    <a:srgbClr val="FFFFFF"/>
                  </a:solidFill>
                  <a:latin typeface="Palatino"/>
                  <a:ea typeface="Palatino"/>
                  <a:cs typeface="Palatino"/>
                  <a:sym typeface="Palatino"/>
                </a:rPr>
                <a:t>。</a:t>
              </a:r>
              <a:endParaRPr/>
            </a:p>
          </p:txBody>
        </p:sp>
      </p:grpSp>
      <p:sp>
        <p:nvSpPr>
          <p:cNvPr id="121" name="Google Shape;121;p6"/>
          <p:cNvSpPr txBox="1"/>
          <p:nvPr/>
        </p:nvSpPr>
        <p:spPr>
          <a:xfrm>
            <a:off x="686504" y="-625411"/>
            <a:ext cx="3818346" cy="4267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5000"/>
              <a:buFont typeface="Palatino"/>
              <a:buNone/>
            </a:pPr>
            <a:r>
              <a:rPr b="0" i="0" lang="en-US" sz="25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rPr>
              <a:t>🇹🇭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5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4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4-songkran-pagoda.jpg" id="126" name="Google Shape;126;p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4000" y="3632200"/>
            <a:ext cx="8013700" cy="924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7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Arial Rounded"/>
              <a:buNone/>
            </a:pPr>
            <a:r>
              <a:rPr b="1" lang="en-US">
                <a:latin typeface="Arial Rounded"/>
                <a:ea typeface="Arial Rounded"/>
                <a:cs typeface="Arial Rounded"/>
                <a:sym typeface="Arial Rounded"/>
              </a:rPr>
              <a:t>Songkran</a:t>
            </a:r>
            <a:endParaRPr/>
          </a:p>
        </p:txBody>
      </p:sp>
      <p:sp>
        <p:nvSpPr>
          <p:cNvPr id="128" name="Google Shape;128;p7"/>
          <p:cNvSpPr txBox="1"/>
          <p:nvPr>
            <p:ph idx="1" type="body"/>
          </p:nvPr>
        </p:nvSpPr>
        <p:spPr>
          <a:xfrm>
            <a:off x="1195156" y="3071313"/>
            <a:ext cx="13512801" cy="9105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ECECA"/>
              </a:buClr>
              <a:buSzPts val="15000"/>
              <a:buFont typeface="Calibri"/>
              <a:buNone/>
            </a:pPr>
            <a:r>
              <a:rPr lang="en-US" sz="12800">
                <a:latin typeface="Calibri"/>
                <a:ea typeface="Calibri"/>
                <a:cs typeface="Calibri"/>
                <a:sym typeface="Calibri"/>
              </a:rPr>
              <a:t>It is basically the</a:t>
            </a:r>
            <a:endParaRPr sz="1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Calibri"/>
              <a:buNone/>
            </a:pPr>
            <a:r>
              <a:rPr lang="en-US" sz="128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2800">
                <a:latin typeface="Calibri"/>
                <a:ea typeface="Calibri"/>
                <a:cs typeface="Calibri"/>
                <a:sym typeface="Calibri"/>
              </a:rPr>
              <a:t>NEW YEAR</a:t>
            </a:r>
            <a:r>
              <a:rPr lang="en-US" sz="1280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9A96"/>
              </a:buClr>
              <a:buSzPts val="15000"/>
              <a:buFont typeface="Calibri"/>
              <a:buNone/>
            </a:pPr>
            <a:r>
              <a:rPr lang="en-US" sz="12800">
                <a:solidFill>
                  <a:srgbClr val="9A9A96"/>
                </a:solidFill>
                <a:latin typeface="Calibri"/>
                <a:ea typeface="Calibri"/>
                <a:cs typeface="Calibri"/>
                <a:sym typeface="Calibri"/>
              </a:rPr>
              <a:t>in</a:t>
            </a:r>
            <a:r>
              <a:rPr lang="en-US" sz="12800">
                <a:latin typeface="Calibri"/>
                <a:ea typeface="Calibri"/>
                <a:cs typeface="Calibri"/>
                <a:sym typeface="Calibri"/>
              </a:rPr>
              <a:t> Thailand</a:t>
            </a:r>
            <a:endParaRPr sz="12800"/>
          </a:p>
        </p:txBody>
      </p:sp>
      <p:sp>
        <p:nvSpPr>
          <p:cNvPr id="129" name="Google Shape;129;p7"/>
          <p:cNvSpPr txBox="1"/>
          <p:nvPr/>
        </p:nvSpPr>
        <p:spPr>
          <a:xfrm>
            <a:off x="7565119" y="-661614"/>
            <a:ext cx="3818346" cy="4267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46056"/>
              </a:buClr>
              <a:buSzPts val="25000"/>
              <a:buFont typeface="Palatino"/>
              <a:buNone/>
            </a:pPr>
            <a:r>
              <a:rPr b="0" i="0" lang="en-US" sz="25000" u="none" cap="none" strike="noStrike">
                <a:solidFill>
                  <a:srgbClr val="546056"/>
                </a:solidFill>
                <a:latin typeface="Palatino"/>
                <a:ea typeface="Palatino"/>
                <a:cs typeface="Palatino"/>
                <a:sym typeface="Palatino"/>
              </a:rPr>
              <a:t>🇹🇭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_1852.jpeg" id="134" name="Google Shape;134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4000" y="3632200"/>
            <a:ext cx="8013700" cy="924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8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Arial Rounded"/>
              <a:buNone/>
            </a:pPr>
            <a:r>
              <a:rPr b="1" lang="en-US">
                <a:latin typeface="Arial Rounded"/>
                <a:ea typeface="Arial Rounded"/>
                <a:cs typeface="Arial Rounded"/>
                <a:sym typeface="Arial Rounded"/>
              </a:rPr>
              <a:t>Songkran</a:t>
            </a:r>
            <a:endParaRPr/>
          </a:p>
        </p:txBody>
      </p:sp>
      <p:sp>
        <p:nvSpPr>
          <p:cNvPr id="136" name="Google Shape;136;p8"/>
          <p:cNvSpPr txBox="1"/>
          <p:nvPr>
            <p:ph idx="1" type="body"/>
          </p:nvPr>
        </p:nvSpPr>
        <p:spPr>
          <a:xfrm>
            <a:off x="257458" y="1821048"/>
            <a:ext cx="15087653" cy="9105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 Rounded"/>
              <a:buNone/>
            </a:pPr>
            <a:r>
              <a:rPr b="1" lang="en-US" sz="15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Thai language:</a:t>
            </a:r>
            <a:endParaRPr/>
          </a:p>
        </p:txBody>
      </p:sp>
      <p:pic>
        <p:nvPicPr>
          <p:cNvPr descr="IMG_1852.jpeg" id="137" name="Google Shape;137;p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265212" y="-892725"/>
            <a:ext cx="26629525" cy="1487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2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2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2024-songkran-food.jpg" id="142" name="Google Shape;142;p9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94000" y="3632200"/>
            <a:ext cx="8013700" cy="924679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9"/>
          <p:cNvSpPr txBox="1"/>
          <p:nvPr>
            <p:ph type="title"/>
          </p:nvPr>
        </p:nvSpPr>
        <p:spPr>
          <a:xfrm>
            <a:off x="1219200" y="215900"/>
            <a:ext cx="21958300" cy="276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00"/>
              <a:buFont typeface="Arial Rounded"/>
              <a:buNone/>
            </a:pPr>
            <a:r>
              <a:rPr b="1" lang="en-US">
                <a:latin typeface="Arial Rounded"/>
                <a:ea typeface="Arial Rounded"/>
                <a:cs typeface="Arial Rounded"/>
                <a:sym typeface="Arial Rounded"/>
              </a:rPr>
              <a:t>Songkran</a:t>
            </a:r>
            <a:endParaRPr/>
          </a:p>
        </p:txBody>
      </p:sp>
      <p:sp>
        <p:nvSpPr>
          <p:cNvPr id="144" name="Google Shape;144;p9"/>
          <p:cNvSpPr txBox="1"/>
          <p:nvPr>
            <p:ph idx="1" type="body"/>
          </p:nvPr>
        </p:nvSpPr>
        <p:spPr>
          <a:xfrm>
            <a:off x="1219200" y="3380331"/>
            <a:ext cx="13512800" cy="91059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 Rounded"/>
              <a:buNone/>
            </a:pPr>
            <a:r>
              <a:rPr b="1" lang="en-US" sz="150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Padthai</a:t>
            </a:r>
            <a:endParaRPr/>
          </a:p>
        </p:txBody>
      </p:sp>
      <p:sp>
        <p:nvSpPr>
          <p:cNvPr id="145" name="Google Shape;145;p9"/>
          <p:cNvSpPr txBox="1"/>
          <p:nvPr/>
        </p:nvSpPr>
        <p:spPr>
          <a:xfrm>
            <a:off x="9959269" y="428341"/>
            <a:ext cx="9252348" cy="4521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0"/>
              <a:buFont typeface="Arial Rounded"/>
              <a:buNone/>
            </a:pPr>
            <a:r>
              <a:rPr b="1" i="0" lang="en-US" sz="150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Thai food: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