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13716000" cx="2438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  <p:embeddedFont>
      <p:font typeface="Oswald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9" roundtripDataSignature="AMtx7mhjohlNraXACI2SwpeL8EL7+Si0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7" Type="http://schemas.openxmlformats.org/officeDocument/2006/relationships/font" Target="fonts/Oswald-regular.fntdata"/><Relationship Id="rId16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19" Type="http://customschemas.google.com/relationships/presentationmetadata" Target="metadata"/><Relationship Id="rId6" Type="http://schemas.openxmlformats.org/officeDocument/2006/relationships/slide" Target="slides/slide2.xml"/><Relationship Id="rId18" Type="http://schemas.openxmlformats.org/officeDocument/2006/relationships/font" Target="fonts/Oswald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raise your hands for A, then, </a:t>
            </a:r>
            <a:r>
              <a:rPr lang="en-US"/>
              <a:t>Raise</a:t>
            </a:r>
            <a:r>
              <a:rPr lang="en-US"/>
              <a:t> your hand for B, …</a:t>
            </a:r>
            <a:endParaRPr/>
          </a:p>
        </p:txBody>
      </p:sp>
      <p:sp>
        <p:nvSpPr>
          <p:cNvPr id="137" name="Google Shape;13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1219200" y="2946400"/>
            <a:ext cx="21958300" cy="40894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  <a:defRPr>
                <a:solidFill>
                  <a:srgbClr val="54605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1219200" y="7327900"/>
            <a:ext cx="21958300" cy="19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12" name="Google Shape;12;p10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 photos">
  <p:cSld name="3 photo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9"/>
          <p:cNvSpPr/>
          <p:nvPr>
            <p:ph idx="2" type="pic"/>
          </p:nvPr>
        </p:nvSpPr>
        <p:spPr>
          <a:xfrm>
            <a:off x="11723140" y="6570950"/>
            <a:ext cx="11849101" cy="7845798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9"/>
          <p:cNvSpPr/>
          <p:nvPr>
            <p:ph idx="3" type="pic"/>
          </p:nvPr>
        </p:nvSpPr>
        <p:spPr>
          <a:xfrm>
            <a:off x="12224066" y="-483729"/>
            <a:ext cx="11569701" cy="7727418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19"/>
          <p:cNvSpPr/>
          <p:nvPr>
            <p:ph idx="4" type="pic"/>
          </p:nvPr>
        </p:nvSpPr>
        <p:spPr>
          <a:xfrm>
            <a:off x="660400" y="-3810000"/>
            <a:ext cx="12005733" cy="180086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19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tion">
  <p:cSld name="Cita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0"/>
          <p:cNvSpPr txBox="1"/>
          <p:nvPr>
            <p:ph idx="1" type="body"/>
          </p:nvPr>
        </p:nvSpPr>
        <p:spPr>
          <a:xfrm>
            <a:off x="3835400" y="9334500"/>
            <a:ext cx="16687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4400"/>
              <a:buFont typeface="Palatino"/>
              <a:buNone/>
              <a:defRPr i="1" sz="4400"/>
            </a:lvl1pPr>
            <a:lvl2pPr indent="-274319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2pPr>
            <a:lvl3pPr indent="-274319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3pPr>
            <a:lvl4pPr indent="-274319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4pPr>
            <a:lvl5pPr indent="-27432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55" name="Google Shape;55;p20"/>
          <p:cNvSpPr txBox="1"/>
          <p:nvPr>
            <p:ph idx="2" type="body"/>
          </p:nvPr>
        </p:nvSpPr>
        <p:spPr>
          <a:xfrm>
            <a:off x="3835400" y="5924550"/>
            <a:ext cx="166878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800"/>
              <a:buNone/>
              <a:defRPr/>
            </a:lvl1pPr>
            <a:lvl2pPr indent="-274319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2pPr>
            <a:lvl3pPr indent="-274319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3pPr>
            <a:lvl4pPr indent="-274319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4pPr>
            <a:lvl5pPr indent="-27432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1"/>
          <p:cNvSpPr/>
          <p:nvPr>
            <p:ph idx="2" type="pic"/>
          </p:nvPr>
        </p:nvSpPr>
        <p:spPr>
          <a:xfrm>
            <a:off x="-2298700" y="-1143000"/>
            <a:ext cx="27432000" cy="16827500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21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erge">
  <p:cSld name="Vierg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2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e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/>
          <p:nvPr>
            <p:ph idx="2" type="pic"/>
          </p:nvPr>
        </p:nvSpPr>
        <p:spPr>
          <a:xfrm>
            <a:off x="508000" y="-1244600"/>
            <a:ext cx="23368472" cy="11430000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11"/>
          <p:cNvSpPr txBox="1"/>
          <p:nvPr>
            <p:ph type="title"/>
          </p:nvPr>
        </p:nvSpPr>
        <p:spPr>
          <a:xfrm>
            <a:off x="1219200" y="9550400"/>
            <a:ext cx="21958300" cy="2006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  <a:defRPr>
                <a:solidFill>
                  <a:srgbClr val="54605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body"/>
          </p:nvPr>
        </p:nvSpPr>
        <p:spPr>
          <a:xfrm>
            <a:off x="1219200" y="11531600"/>
            <a:ext cx="21958300" cy="1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e">
  <p:cSld name="Photo - Vertica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2"/>
          <p:cNvSpPr/>
          <p:nvPr>
            <p:ph idx="2" type="pic"/>
          </p:nvPr>
        </p:nvSpPr>
        <p:spPr>
          <a:xfrm>
            <a:off x="14871700" y="209550"/>
            <a:ext cx="8585200" cy="128778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12"/>
          <p:cNvSpPr txBox="1"/>
          <p:nvPr>
            <p:ph type="title"/>
          </p:nvPr>
        </p:nvSpPr>
        <p:spPr>
          <a:xfrm>
            <a:off x="1219200" y="2336800"/>
            <a:ext cx="13487400" cy="49149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  <a:defRPr>
                <a:solidFill>
                  <a:srgbClr val="54605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" type="body"/>
          </p:nvPr>
        </p:nvSpPr>
        <p:spPr>
          <a:xfrm>
            <a:off x="1219200" y="7607300"/>
            <a:ext cx="13487400" cy="50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 photos (autre)">
  <p:cSld name="3 photos (autre)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/>
          <p:nvPr>
            <p:ph idx="2" type="pic"/>
          </p:nvPr>
        </p:nvSpPr>
        <p:spPr>
          <a:xfrm>
            <a:off x="8331200" y="-647700"/>
            <a:ext cx="7797800" cy="116967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13"/>
          <p:cNvSpPr/>
          <p:nvPr>
            <p:ph idx="3" type="pic"/>
          </p:nvPr>
        </p:nvSpPr>
        <p:spPr>
          <a:xfrm>
            <a:off x="10388141" y="-774700"/>
            <a:ext cx="15839321" cy="10579102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13"/>
          <p:cNvSpPr/>
          <p:nvPr>
            <p:ph idx="4" type="pic"/>
          </p:nvPr>
        </p:nvSpPr>
        <p:spPr>
          <a:xfrm>
            <a:off x="533400" y="-889000"/>
            <a:ext cx="7797800" cy="11650133"/>
          </a:xfrm>
          <a:prstGeom prst="rect">
            <a:avLst/>
          </a:prstGeom>
          <a:noFill/>
          <a:ln>
            <a:noFill/>
          </a:ln>
        </p:spPr>
      </p:sp>
      <p:sp>
        <p:nvSpPr>
          <p:cNvPr id="27" name="Google Shape;27;p13"/>
          <p:cNvSpPr txBox="1"/>
          <p:nvPr>
            <p:ph type="title"/>
          </p:nvPr>
        </p:nvSpPr>
        <p:spPr>
          <a:xfrm>
            <a:off x="1219200" y="9550400"/>
            <a:ext cx="21958300" cy="2006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  <a:defRPr>
                <a:solidFill>
                  <a:srgbClr val="54605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" type="body"/>
          </p:nvPr>
        </p:nvSpPr>
        <p:spPr>
          <a:xfrm>
            <a:off x="1219200" y="11531600"/>
            <a:ext cx="21958300" cy="1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4400"/>
              <a:buFont typeface="Arial"/>
              <a:buNone/>
              <a:defRPr i="1" sz="4400">
                <a:solidFill>
                  <a:srgbClr val="717D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- Haut">
  <p:cSld name="Titre - Hau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4"/>
          <p:cNvSpPr txBox="1"/>
          <p:nvPr>
            <p:ph type="title"/>
          </p:nvPr>
        </p:nvSpPr>
        <p:spPr>
          <a:xfrm>
            <a:off x="1219200" y="215900"/>
            <a:ext cx="21958300" cy="276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- Centré">
  <p:cSld name="Titre - Centré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type="title"/>
          </p:nvPr>
        </p:nvSpPr>
        <p:spPr>
          <a:xfrm>
            <a:off x="1219200" y="4762500"/>
            <a:ext cx="21958300" cy="416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  <a:defRPr>
                <a:solidFill>
                  <a:srgbClr val="54605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puces">
  <p:cSld name="Titre et puce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1219200" y="215900"/>
            <a:ext cx="21958300" cy="276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1219200" y="3695700"/>
            <a:ext cx="21958300" cy="910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274320" lvl="0" marL="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1pPr>
            <a:lvl2pPr indent="-274319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2pPr>
            <a:lvl3pPr indent="-274319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3pPr>
            <a:lvl4pPr indent="-274319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4pPr>
            <a:lvl5pPr indent="-27432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, puces et photo">
  <p:cSld name="Titre, puces et photo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/>
          <p:nvPr>
            <p:ph idx="2" type="pic"/>
          </p:nvPr>
        </p:nvSpPr>
        <p:spPr>
          <a:xfrm>
            <a:off x="15506700" y="2260600"/>
            <a:ext cx="7988300" cy="11982450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17"/>
          <p:cNvSpPr txBox="1"/>
          <p:nvPr>
            <p:ph type="title"/>
          </p:nvPr>
        </p:nvSpPr>
        <p:spPr>
          <a:xfrm>
            <a:off x="1219200" y="215900"/>
            <a:ext cx="21958300" cy="276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" type="body"/>
          </p:nvPr>
        </p:nvSpPr>
        <p:spPr>
          <a:xfrm>
            <a:off x="1219200" y="3695700"/>
            <a:ext cx="13512800" cy="910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340360" lvl="0" marL="457200" algn="l">
              <a:lnSpc>
                <a:spcPct val="12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760"/>
              <a:buFont typeface="Palatino"/>
              <a:buChar char="•"/>
              <a:defRPr sz="4400"/>
            </a:lvl1pPr>
            <a:lvl2pPr indent="-340360" lvl="1" marL="914400" algn="l">
              <a:lnSpc>
                <a:spcPct val="12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760"/>
              <a:buFont typeface="Palatino"/>
              <a:buChar char="•"/>
              <a:defRPr sz="4400"/>
            </a:lvl2pPr>
            <a:lvl3pPr indent="-340360" lvl="2" marL="1371600" algn="l">
              <a:lnSpc>
                <a:spcPct val="12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760"/>
              <a:buFont typeface="Palatino"/>
              <a:buChar char="•"/>
              <a:defRPr sz="4400"/>
            </a:lvl3pPr>
            <a:lvl4pPr indent="-340360" lvl="3" marL="1828800" algn="l">
              <a:lnSpc>
                <a:spcPct val="12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760"/>
              <a:buFont typeface="Palatino"/>
              <a:buChar char="•"/>
              <a:defRPr sz="4400"/>
            </a:lvl4pPr>
            <a:lvl5pPr indent="-340360" lvl="4" marL="2286000" algn="l">
              <a:lnSpc>
                <a:spcPct val="120000"/>
              </a:lnSpc>
              <a:spcBef>
                <a:spcPts val="3400"/>
              </a:spcBef>
              <a:spcAft>
                <a:spcPts val="0"/>
              </a:spcAft>
              <a:buClr>
                <a:srgbClr val="546056"/>
              </a:buClr>
              <a:buSzPts val="1760"/>
              <a:buFont typeface="Palatino"/>
              <a:buChar char="•"/>
              <a:defRPr sz="4400"/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uces">
  <p:cSld name="Puce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idx="1" type="body"/>
          </p:nvPr>
        </p:nvSpPr>
        <p:spPr>
          <a:xfrm>
            <a:off x="1219200" y="914400"/>
            <a:ext cx="21958300" cy="1189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274320" lvl="0" marL="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1pPr>
            <a:lvl2pPr indent="-274319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2pPr>
            <a:lvl3pPr indent="-274319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3pPr>
            <a:lvl4pPr indent="-274319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4pPr>
            <a:lvl5pPr indent="-27432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5pPr>
            <a:lvl6pPr indent="-274320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6pPr>
            <a:lvl7pPr indent="-274320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7pPr>
            <a:lvl8pPr indent="-274320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8pPr>
            <a:lvl9pPr indent="-274320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720"/>
              <a:buChar char="•"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sz="2400"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1219200" y="215900"/>
            <a:ext cx="21958300" cy="276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Palatino"/>
              <a:buNone/>
              <a:defRPr b="0" i="0" sz="98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1219200" y="3695700"/>
            <a:ext cx="21958300" cy="910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546056"/>
              </a:buClr>
              <a:buSzPts val="2400"/>
              <a:buFont typeface="Palatino"/>
              <a:buChar char="•"/>
              <a:defRPr b="0" i="0" sz="60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11976100" y="13220700"/>
            <a:ext cx="41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alatino"/>
              <a:buNone/>
              <a:defRPr b="0" i="0" sz="2400" u="none" cap="none" strike="noStrike">
                <a:solidFill>
                  <a:srgbClr val="FFFFFF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3.jpg"/><Relationship Id="rId5" Type="http://schemas.openxmlformats.org/officeDocument/2006/relationships/image" Target="../media/image12.png"/><Relationship Id="rId6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Relationship Id="rId4" Type="http://schemas.openxmlformats.org/officeDocument/2006/relationships/image" Target="../media/image14.jpg"/><Relationship Id="rId5" Type="http://schemas.openxmlformats.org/officeDocument/2006/relationships/image" Target="../media/image36.png"/><Relationship Id="rId6" Type="http://schemas.openxmlformats.org/officeDocument/2006/relationships/image" Target="../media/image8.png"/><Relationship Id="rId7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g"/><Relationship Id="rId4" Type="http://schemas.openxmlformats.org/officeDocument/2006/relationships/image" Target="../media/image12.png"/><Relationship Id="rId5" Type="http://schemas.openxmlformats.org/officeDocument/2006/relationships/image" Target="../media/image34.png"/><Relationship Id="rId6" Type="http://schemas.openxmlformats.org/officeDocument/2006/relationships/image" Target="../media/image21.jpg"/><Relationship Id="rId7" Type="http://schemas.openxmlformats.org/officeDocument/2006/relationships/image" Target="../media/image2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png"/><Relationship Id="rId4" Type="http://schemas.openxmlformats.org/officeDocument/2006/relationships/image" Target="../media/image34.png"/><Relationship Id="rId5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"/>
          <p:cNvSpPr txBox="1"/>
          <p:nvPr>
            <p:ph idx="4294967295" type="ctrTitle"/>
          </p:nvPr>
        </p:nvSpPr>
        <p:spPr>
          <a:xfrm>
            <a:off x="1212850" y="8924745"/>
            <a:ext cx="21958300" cy="4089401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</a:pPr>
            <a:r>
              <a:rPr b="0" i="0" lang="en-US" sz="9800" u="none" cap="none" strike="noStrike">
                <a:solidFill>
                  <a:srgbClr val="546056"/>
                </a:solidFill>
                <a:latin typeface="Palatino"/>
                <a:ea typeface="Palatino"/>
                <a:cs typeface="Palatino"/>
                <a:sym typeface="Palatino"/>
              </a:rPr>
              <a:t>Let’s go to Bolivia</a:t>
            </a:r>
            <a:endParaRPr/>
          </a:p>
        </p:txBody>
      </p:sp>
      <p:sp>
        <p:nvSpPr>
          <p:cNvPr id="67" name="Google Shape;67;p1"/>
          <p:cNvSpPr/>
          <p:nvPr/>
        </p:nvSpPr>
        <p:spPr>
          <a:xfrm>
            <a:off x="12756091" y="10728145"/>
            <a:ext cx="2286001" cy="2286001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68" name="Google Shape;68;p1"/>
          <p:cNvSpPr/>
          <p:nvPr/>
        </p:nvSpPr>
        <p:spPr>
          <a:xfrm>
            <a:off x="15341703" y="11430000"/>
            <a:ext cx="2286001" cy="2286000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14412090" y="11154919"/>
            <a:ext cx="1859228" cy="1859228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0" name="Google Shape;70;p1"/>
          <p:cNvSpPr/>
          <p:nvPr/>
        </p:nvSpPr>
        <p:spPr>
          <a:xfrm>
            <a:off x="13107885" y="11430000"/>
            <a:ext cx="2608413" cy="2608412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1" name="Google Shape;71;p1"/>
          <p:cNvSpPr/>
          <p:nvPr/>
        </p:nvSpPr>
        <p:spPr>
          <a:xfrm>
            <a:off x="12465645" y="11430000"/>
            <a:ext cx="2286001" cy="2286000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14853236" y="10453065"/>
            <a:ext cx="2836163" cy="2836163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3" name="Google Shape;73;p1"/>
          <p:cNvSpPr/>
          <p:nvPr/>
        </p:nvSpPr>
        <p:spPr>
          <a:xfrm>
            <a:off x="13446964" y="11389255"/>
            <a:ext cx="2269334" cy="1624891"/>
          </a:xfrm>
          <a:custGeom>
            <a:rect b="b" l="l" r="r" t="t"/>
            <a:pathLst>
              <a:path extrusionOk="0" h="21600" w="21600">
                <a:moveTo>
                  <a:pt x="10800" y="0"/>
                </a:moveTo>
                <a:lnTo>
                  <a:pt x="12552" y="3800"/>
                </a:lnTo>
                <a:lnTo>
                  <a:pt x="15856" y="1255"/>
                </a:lnTo>
                <a:lnTo>
                  <a:pt x="15654" y="5440"/>
                </a:lnTo>
                <a:lnTo>
                  <a:pt x="19754" y="4734"/>
                </a:lnTo>
                <a:lnTo>
                  <a:pt x="17644" y="8344"/>
                </a:lnTo>
                <a:lnTo>
                  <a:pt x="21600" y="9638"/>
                </a:lnTo>
                <a:lnTo>
                  <a:pt x="18067" y="11848"/>
                </a:lnTo>
                <a:lnTo>
                  <a:pt x="20972" y="14845"/>
                </a:lnTo>
                <a:lnTo>
                  <a:pt x="16824" y="15148"/>
                </a:lnTo>
                <a:lnTo>
                  <a:pt x="18014" y="19162"/>
                </a:lnTo>
                <a:lnTo>
                  <a:pt x="14202" y="17488"/>
                </a:lnTo>
                <a:lnTo>
                  <a:pt x="13404" y="21600"/>
                </a:lnTo>
                <a:lnTo>
                  <a:pt x="10800" y="18333"/>
                </a:lnTo>
                <a:lnTo>
                  <a:pt x="8196" y="21600"/>
                </a:lnTo>
                <a:lnTo>
                  <a:pt x="7398" y="17488"/>
                </a:lnTo>
                <a:lnTo>
                  <a:pt x="3586" y="19162"/>
                </a:lnTo>
                <a:lnTo>
                  <a:pt x="4776" y="15148"/>
                </a:lnTo>
                <a:lnTo>
                  <a:pt x="628" y="14845"/>
                </a:lnTo>
                <a:lnTo>
                  <a:pt x="3533" y="11848"/>
                </a:lnTo>
                <a:lnTo>
                  <a:pt x="0" y="9638"/>
                </a:lnTo>
                <a:lnTo>
                  <a:pt x="3956" y="8344"/>
                </a:lnTo>
                <a:lnTo>
                  <a:pt x="1846" y="4734"/>
                </a:lnTo>
                <a:lnTo>
                  <a:pt x="5946" y="5440"/>
                </a:lnTo>
                <a:lnTo>
                  <a:pt x="5744" y="1255"/>
                </a:lnTo>
                <a:lnTo>
                  <a:pt x="9048" y="38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4" name="Google Shape;74;p1"/>
          <p:cNvSpPr/>
          <p:nvPr/>
        </p:nvSpPr>
        <p:spPr>
          <a:xfrm>
            <a:off x="14853236" y="11335201"/>
            <a:ext cx="2935176" cy="1733000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5" name="Google Shape;75;p1"/>
          <p:cNvSpPr/>
          <p:nvPr/>
        </p:nvSpPr>
        <p:spPr>
          <a:xfrm>
            <a:off x="12756091" y="10782200"/>
            <a:ext cx="2286001" cy="2286001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76" name="Google Shape;76;p1"/>
          <p:cNvSpPr/>
          <p:nvPr/>
        </p:nvSpPr>
        <p:spPr>
          <a:xfrm>
            <a:off x="14853236" y="11335201"/>
            <a:ext cx="2286001" cy="2286001"/>
          </a:xfrm>
          <a:prstGeom prst="star8">
            <a:avLst>
              <a:gd fmla="val 33642" name="adj"/>
            </a:avLst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pic>
        <p:nvPicPr>
          <p:cNvPr descr="Isla_del_Pescado,_Salar_de_Uyuni.jpg" id="77" name="Google Shape;7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9901407" y="0"/>
            <a:ext cx="36396707" cy="103124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1"/>
          <p:cNvGrpSpPr/>
          <p:nvPr/>
        </p:nvGrpSpPr>
        <p:grpSpPr>
          <a:xfrm>
            <a:off x="15016689" y="986195"/>
            <a:ext cx="8343230" cy="9351607"/>
            <a:chOff x="-25402" y="-25402"/>
            <a:chExt cx="8343229" cy="9351606"/>
          </a:xfrm>
        </p:grpSpPr>
        <p:grpSp>
          <p:nvGrpSpPr>
            <p:cNvPr id="79" name="Google Shape;79;p1"/>
            <p:cNvGrpSpPr/>
            <p:nvPr/>
          </p:nvGrpSpPr>
          <p:grpSpPr>
            <a:xfrm>
              <a:off x="-25402" y="-25402"/>
              <a:ext cx="7226207" cy="9351606"/>
              <a:chOff x="-1" y="-1"/>
              <a:chExt cx="7226205" cy="9351604"/>
            </a:xfrm>
          </p:grpSpPr>
          <p:sp>
            <p:nvSpPr>
              <p:cNvPr id="80" name="Google Shape;80;p1"/>
              <p:cNvSpPr/>
              <p:nvPr/>
            </p:nvSpPr>
            <p:spPr>
              <a:xfrm>
                <a:off x="25399" y="25399"/>
                <a:ext cx="7175405" cy="9300804"/>
              </a:xfrm>
              <a:custGeom>
                <a:rect b="b" l="l" r="r" t="t"/>
                <a:pathLst>
                  <a:path extrusionOk="0" h="21600" w="21600">
                    <a:moveTo>
                      <a:pt x="1385" y="0"/>
                    </a:moveTo>
                    <a:cubicBezTo>
                      <a:pt x="616" y="0"/>
                      <a:pt x="0" y="475"/>
                      <a:pt x="0" y="1069"/>
                    </a:cubicBezTo>
                    <a:cubicBezTo>
                      <a:pt x="0" y="1490"/>
                      <a:pt x="321" y="1855"/>
                      <a:pt x="782" y="2028"/>
                    </a:cubicBezTo>
                    <a:lnTo>
                      <a:pt x="782" y="21600"/>
                    </a:lnTo>
                    <a:lnTo>
                      <a:pt x="1993" y="21600"/>
                    </a:lnTo>
                    <a:lnTo>
                      <a:pt x="1993" y="2023"/>
                    </a:lnTo>
                    <a:cubicBezTo>
                      <a:pt x="2454" y="1850"/>
                      <a:pt x="2769" y="1490"/>
                      <a:pt x="2769" y="1069"/>
                    </a:cubicBezTo>
                    <a:cubicBezTo>
                      <a:pt x="2769" y="481"/>
                      <a:pt x="2155" y="0"/>
                      <a:pt x="1385" y="0"/>
                    </a:cubicBezTo>
                    <a:close/>
                    <a:moveTo>
                      <a:pt x="6999" y="2126"/>
                    </a:moveTo>
                    <a:cubicBezTo>
                      <a:pt x="4468" y="2126"/>
                      <a:pt x="2565" y="2616"/>
                      <a:pt x="2565" y="2616"/>
                    </a:cubicBezTo>
                    <a:lnTo>
                      <a:pt x="2565" y="13368"/>
                    </a:lnTo>
                    <a:cubicBezTo>
                      <a:pt x="2565" y="13368"/>
                      <a:pt x="4468" y="12878"/>
                      <a:pt x="6999" y="12878"/>
                    </a:cubicBezTo>
                    <a:cubicBezTo>
                      <a:pt x="9530" y="12878"/>
                      <a:pt x="12210" y="14253"/>
                      <a:pt x="14916" y="14253"/>
                    </a:cubicBezTo>
                    <a:cubicBezTo>
                      <a:pt x="17622" y="14253"/>
                      <a:pt x="21600" y="13368"/>
                      <a:pt x="21600" y="13368"/>
                    </a:cubicBezTo>
                    <a:lnTo>
                      <a:pt x="21600" y="2616"/>
                    </a:lnTo>
                    <a:cubicBezTo>
                      <a:pt x="21600" y="2616"/>
                      <a:pt x="17615" y="3501"/>
                      <a:pt x="14916" y="3501"/>
                    </a:cubicBezTo>
                    <a:cubicBezTo>
                      <a:pt x="12217" y="3501"/>
                      <a:pt x="9530" y="2126"/>
                      <a:pt x="6999" y="21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46056"/>
                  </a:buClr>
                  <a:buSzPts val="3800"/>
                  <a:buFont typeface="Palatino"/>
                  <a:buNone/>
                </a:pPr>
                <a:r>
                  <a:t/>
                </a:r>
                <a:endParaRPr b="1" i="0" sz="3800" u="none" cap="none" strike="noStrike">
                  <a:solidFill>
                    <a:srgbClr val="546056"/>
                  </a:solidFill>
                  <a:latin typeface="Palatino"/>
                  <a:ea typeface="Palatino"/>
                  <a:cs typeface="Palatino"/>
                  <a:sym typeface="Palatino"/>
                </a:endParaRPr>
              </a:p>
            </p:txBody>
          </p:sp>
          <p:pic>
            <p:nvPicPr>
              <p:cNvPr descr="Drapeau Drapeau" id="81" name="Google Shape;81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-1" y="-1"/>
                <a:ext cx="7226205" cy="935160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bobo.png" id="82" name="Google Shape;82;p1"/>
            <p:cNvPicPr preferRelativeResize="0"/>
            <p:nvPr/>
          </p:nvPicPr>
          <p:blipFill rotWithShape="1">
            <a:blip r:embed="rId6">
              <a:alphaModFix/>
            </a:blip>
            <a:srcRect b="63281" l="1664" r="49999" t="0"/>
            <a:stretch/>
          </p:blipFill>
          <p:spPr>
            <a:xfrm>
              <a:off x="640367" y="882189"/>
              <a:ext cx="7677460" cy="547295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_de_Pescado_Uyuni_Bolivia.jpg" id="87" name="Google Shape;87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rot="-384651">
            <a:off x="4578336" y="20684"/>
            <a:ext cx="17712592" cy="13119341"/>
          </a:xfrm>
          <a:prstGeom prst="rect">
            <a:avLst/>
          </a:prstGeom>
          <a:noFill/>
          <a:ln>
            <a:noFill/>
          </a:ln>
          <a:effectLst>
            <a:outerShdw blurRad="50800" rotWithShape="0" dir="2700000" dist="63500">
              <a:srgbClr val="000000">
                <a:alpha val="49803"/>
              </a:srgbClr>
            </a:outerShdw>
          </a:effectLst>
        </p:spPr>
      </p:pic>
      <p:sp>
        <p:nvSpPr>
          <p:cNvPr id="88" name="Google Shape;88;p2"/>
          <p:cNvSpPr txBox="1"/>
          <p:nvPr>
            <p:ph idx="1" type="body"/>
          </p:nvPr>
        </p:nvSpPr>
        <p:spPr>
          <a:xfrm>
            <a:off x="8048662" y="10553700"/>
            <a:ext cx="21958301" cy="5720808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7900"/>
              <a:buFont typeface="Arial"/>
              <a:buNone/>
            </a:pPr>
            <a:r>
              <a:rPr lang="en-US" sz="7900"/>
              <a:t>It’s a salt dry lake</a:t>
            </a:r>
            <a:endParaRPr/>
          </a:p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7900"/>
              <a:buFont typeface="Arial"/>
              <a:buNone/>
            </a:pPr>
            <a:r>
              <a:rPr lang="en-US" sz="7900"/>
              <a:t>It’s </a:t>
            </a:r>
            <a:r>
              <a:rPr b="1" lang="en-US"/>
              <a:t>beautiful</a:t>
            </a:r>
            <a:endParaRPr/>
          </a:p>
        </p:txBody>
      </p:sp>
      <p:pic>
        <p:nvPicPr>
          <p:cNvPr descr="Piles_of_Salt_Salar_de_Uyuni_Bolivia_Luca_Galuzzi_2006_a.jpg" id="89" name="Google Shape;8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50646">
            <a:off x="-7734352" y="6454785"/>
            <a:ext cx="7621387" cy="5030115"/>
          </a:xfrm>
          <a:prstGeom prst="rect">
            <a:avLst/>
          </a:prstGeom>
          <a:noFill/>
          <a:ln>
            <a:noFill/>
          </a:ln>
          <a:effectLst>
            <a:outerShdw blurRad="50800" rotWithShape="0" dir="2700000" dist="63500">
              <a:srgbClr val="000000">
                <a:alpha val="49803"/>
              </a:srgbClr>
            </a:outerShdw>
          </a:effectLst>
        </p:spPr>
      </p:pic>
      <p:pic>
        <p:nvPicPr>
          <p:cNvPr descr="salar.png" id="90" name="Google Shape;90;p2"/>
          <p:cNvPicPr preferRelativeResize="0"/>
          <p:nvPr/>
        </p:nvPicPr>
        <p:blipFill rotWithShape="1">
          <a:blip r:embed="rId5">
            <a:alphaModFix/>
          </a:blip>
          <a:srcRect b="50802" l="0" r="36999" t="0"/>
          <a:stretch/>
        </p:blipFill>
        <p:spPr>
          <a:xfrm>
            <a:off x="-210344" y="-2027633"/>
            <a:ext cx="24804556" cy="18176568"/>
          </a:xfrm>
          <a:prstGeom prst="rect">
            <a:avLst/>
          </a:prstGeom>
          <a:noFill/>
          <a:ln>
            <a:noFill/>
          </a:ln>
          <a:effectLst>
            <a:outerShdw blurRad="50800" rotWithShape="0" dir="2700000" dist="63500">
              <a:srgbClr val="000000">
                <a:alpha val="49803"/>
              </a:srgbClr>
            </a:outerShdw>
          </a:effectLst>
        </p:spPr>
      </p:pic>
      <p:sp>
        <p:nvSpPr>
          <p:cNvPr id="91" name="Google Shape;91;p2"/>
          <p:cNvSpPr txBox="1"/>
          <p:nvPr>
            <p:ph type="title"/>
          </p:nvPr>
        </p:nvSpPr>
        <p:spPr>
          <a:xfrm>
            <a:off x="18397801" y="-4467574"/>
            <a:ext cx="17652746" cy="243994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90500" rotWithShape="0" dir="5400000" dist="12700">
              <a:srgbClr val="000000"/>
            </a:outerShdw>
          </a:effectLst>
        </p:spPr>
        <p:txBody>
          <a:bodyPr anchorCtr="0" anchor="ctr" bIns="50800" lIns="50800" spcFirstLastPara="1" rIns="50800" wrap="square" tIns="508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702"/>
              <a:buFont typeface="Palatino"/>
              <a:buNone/>
            </a:pPr>
            <a:r>
              <a:rPr lang="en-US" sz="9702"/>
              <a:t>You can visit the Salar de Uyuni</a:t>
            </a:r>
            <a:endParaRPr/>
          </a:p>
        </p:txBody>
      </p:sp>
      <p:sp>
        <p:nvSpPr>
          <p:cNvPr id="92" name="Google Shape;92;p2"/>
          <p:cNvSpPr/>
          <p:nvPr/>
        </p:nvSpPr>
        <p:spPr>
          <a:xfrm>
            <a:off x="21878041" y="3118548"/>
            <a:ext cx="1463998" cy="2880468"/>
          </a:xfrm>
          <a:custGeom>
            <a:rect b="b" l="l" r="r" t="t"/>
            <a:pathLst>
              <a:path extrusionOk="0" h="21600" w="21482">
                <a:moveTo>
                  <a:pt x="10741" y="0"/>
                </a:moveTo>
                <a:cubicBezTo>
                  <a:pt x="3770" y="0"/>
                  <a:pt x="3328" y="921"/>
                  <a:pt x="3328" y="1345"/>
                </a:cubicBezTo>
                <a:cubicBezTo>
                  <a:pt x="3328" y="1633"/>
                  <a:pt x="3703" y="1684"/>
                  <a:pt x="3681" y="1876"/>
                </a:cubicBezTo>
                <a:cubicBezTo>
                  <a:pt x="3659" y="2069"/>
                  <a:pt x="3225" y="2080"/>
                  <a:pt x="3225" y="2341"/>
                </a:cubicBezTo>
                <a:cubicBezTo>
                  <a:pt x="3225" y="2588"/>
                  <a:pt x="3954" y="2764"/>
                  <a:pt x="3476" y="3120"/>
                </a:cubicBezTo>
                <a:lnTo>
                  <a:pt x="3473" y="3120"/>
                </a:lnTo>
                <a:cubicBezTo>
                  <a:pt x="3154" y="3120"/>
                  <a:pt x="3001" y="3253"/>
                  <a:pt x="3001" y="3415"/>
                </a:cubicBezTo>
                <a:cubicBezTo>
                  <a:pt x="3001" y="3578"/>
                  <a:pt x="3154" y="3711"/>
                  <a:pt x="3473" y="3711"/>
                </a:cubicBezTo>
                <a:lnTo>
                  <a:pt x="3645" y="3711"/>
                </a:lnTo>
                <a:cubicBezTo>
                  <a:pt x="3657" y="3826"/>
                  <a:pt x="3781" y="4032"/>
                  <a:pt x="4434" y="4229"/>
                </a:cubicBezTo>
                <a:cubicBezTo>
                  <a:pt x="4952" y="4385"/>
                  <a:pt x="5030" y="5032"/>
                  <a:pt x="4322" y="5224"/>
                </a:cubicBezTo>
                <a:cubicBezTo>
                  <a:pt x="3885" y="5343"/>
                  <a:pt x="2109" y="5541"/>
                  <a:pt x="1888" y="7033"/>
                </a:cubicBezTo>
                <a:cubicBezTo>
                  <a:pt x="1700" y="8303"/>
                  <a:pt x="393" y="16898"/>
                  <a:pt x="6" y="19443"/>
                </a:cubicBezTo>
                <a:cubicBezTo>
                  <a:pt x="-59" y="19869"/>
                  <a:pt x="404" y="20271"/>
                  <a:pt x="1165" y="20447"/>
                </a:cubicBezTo>
                <a:lnTo>
                  <a:pt x="5028" y="21343"/>
                </a:lnTo>
                <a:cubicBezTo>
                  <a:pt x="5756" y="21512"/>
                  <a:pt x="6547" y="21600"/>
                  <a:pt x="7346" y="21600"/>
                </a:cubicBezTo>
                <a:lnTo>
                  <a:pt x="10741" y="21600"/>
                </a:lnTo>
                <a:lnTo>
                  <a:pt x="14132" y="21600"/>
                </a:lnTo>
                <a:cubicBezTo>
                  <a:pt x="14932" y="21600"/>
                  <a:pt x="15722" y="21512"/>
                  <a:pt x="16450" y="21343"/>
                </a:cubicBezTo>
                <a:lnTo>
                  <a:pt x="20317" y="20447"/>
                </a:lnTo>
                <a:cubicBezTo>
                  <a:pt x="21078" y="20271"/>
                  <a:pt x="21541" y="19869"/>
                  <a:pt x="21476" y="19443"/>
                </a:cubicBezTo>
                <a:cubicBezTo>
                  <a:pt x="21089" y="16898"/>
                  <a:pt x="19779" y="8303"/>
                  <a:pt x="19591" y="7033"/>
                </a:cubicBezTo>
                <a:cubicBezTo>
                  <a:pt x="19369" y="5541"/>
                  <a:pt x="17594" y="5343"/>
                  <a:pt x="17157" y="5224"/>
                </a:cubicBezTo>
                <a:cubicBezTo>
                  <a:pt x="16449" y="5032"/>
                  <a:pt x="16530" y="4385"/>
                  <a:pt x="17048" y="4229"/>
                </a:cubicBezTo>
                <a:cubicBezTo>
                  <a:pt x="17701" y="4032"/>
                  <a:pt x="17825" y="3826"/>
                  <a:pt x="17837" y="3711"/>
                </a:cubicBezTo>
                <a:lnTo>
                  <a:pt x="18002" y="3711"/>
                </a:lnTo>
                <a:cubicBezTo>
                  <a:pt x="18321" y="3711"/>
                  <a:pt x="18475" y="3578"/>
                  <a:pt x="18475" y="3415"/>
                </a:cubicBezTo>
                <a:cubicBezTo>
                  <a:pt x="18475" y="3253"/>
                  <a:pt x="18321" y="3120"/>
                  <a:pt x="18002" y="3120"/>
                </a:cubicBezTo>
                <a:cubicBezTo>
                  <a:pt x="17525" y="2764"/>
                  <a:pt x="18257" y="2588"/>
                  <a:pt x="18257" y="2341"/>
                </a:cubicBezTo>
                <a:cubicBezTo>
                  <a:pt x="18257" y="2080"/>
                  <a:pt x="17820" y="2069"/>
                  <a:pt x="17798" y="1876"/>
                </a:cubicBezTo>
                <a:cubicBezTo>
                  <a:pt x="17776" y="1684"/>
                  <a:pt x="18154" y="1633"/>
                  <a:pt x="18154" y="1345"/>
                </a:cubicBezTo>
                <a:cubicBezTo>
                  <a:pt x="18154" y="921"/>
                  <a:pt x="17712" y="0"/>
                  <a:pt x="10741" y="0"/>
                </a:cubicBezTo>
                <a:close/>
                <a:moveTo>
                  <a:pt x="8106" y="6742"/>
                </a:moveTo>
                <a:cubicBezTo>
                  <a:pt x="8403" y="6751"/>
                  <a:pt x="8630" y="6882"/>
                  <a:pt x="8611" y="7033"/>
                </a:cubicBezTo>
                <a:lnTo>
                  <a:pt x="7135" y="18949"/>
                </a:lnTo>
                <a:cubicBezTo>
                  <a:pt x="7117" y="19095"/>
                  <a:pt x="6878" y="19207"/>
                  <a:pt x="6597" y="19207"/>
                </a:cubicBezTo>
                <a:cubicBezTo>
                  <a:pt x="6585" y="19207"/>
                  <a:pt x="6575" y="19208"/>
                  <a:pt x="6564" y="19207"/>
                </a:cubicBezTo>
                <a:cubicBezTo>
                  <a:pt x="6267" y="19198"/>
                  <a:pt x="6040" y="19067"/>
                  <a:pt x="6059" y="18915"/>
                </a:cubicBezTo>
                <a:lnTo>
                  <a:pt x="7535" y="6998"/>
                </a:lnTo>
                <a:cubicBezTo>
                  <a:pt x="7554" y="6846"/>
                  <a:pt x="7810" y="6732"/>
                  <a:pt x="8106" y="6742"/>
                </a:cubicBezTo>
                <a:close/>
                <a:moveTo>
                  <a:pt x="13373" y="6742"/>
                </a:moveTo>
                <a:cubicBezTo>
                  <a:pt x="13669" y="6732"/>
                  <a:pt x="13925" y="6846"/>
                  <a:pt x="13944" y="6998"/>
                </a:cubicBezTo>
                <a:lnTo>
                  <a:pt x="15420" y="18915"/>
                </a:lnTo>
                <a:cubicBezTo>
                  <a:pt x="15439" y="19067"/>
                  <a:pt x="15215" y="19198"/>
                  <a:pt x="14918" y="19207"/>
                </a:cubicBezTo>
                <a:cubicBezTo>
                  <a:pt x="14907" y="19208"/>
                  <a:pt x="14893" y="19207"/>
                  <a:pt x="14882" y="19207"/>
                </a:cubicBezTo>
                <a:cubicBezTo>
                  <a:pt x="14600" y="19207"/>
                  <a:pt x="14365" y="19095"/>
                  <a:pt x="14347" y="18949"/>
                </a:cubicBezTo>
                <a:lnTo>
                  <a:pt x="12871" y="7033"/>
                </a:lnTo>
                <a:cubicBezTo>
                  <a:pt x="12852" y="6882"/>
                  <a:pt x="13076" y="6751"/>
                  <a:pt x="13373" y="6742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  <a:effectLst>
            <a:outerShdw blurRad="57150" rotWithShape="0" algn="bl" dir="5400000" dist="19050">
              <a:srgbClr val="000000"/>
            </a:outerShdw>
          </a:effectLst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93" name="Google Shape;93;p2"/>
          <p:cNvSpPr/>
          <p:nvPr/>
        </p:nvSpPr>
        <p:spPr>
          <a:xfrm rot="-2443494">
            <a:off x="18470480" y="6017660"/>
            <a:ext cx="3514412" cy="2085954"/>
          </a:xfrm>
          <a:prstGeom prst="rightArrow">
            <a:avLst>
              <a:gd fmla="val 32000" name="adj1"/>
              <a:gd fmla="val 64000" name="adj2"/>
            </a:avLst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8EB"/>
              </a:buClr>
              <a:buSzPts val="3800"/>
              <a:buFont typeface="Palatino"/>
              <a:buNone/>
            </a:pPr>
            <a:r>
              <a:t/>
            </a:r>
            <a:endParaRPr b="1" i="0" sz="3800" u="none" cap="none" strike="noStrike">
              <a:solidFill>
                <a:srgbClr val="F5F8EB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James's_Flamingoes_in_Laguna_Colorada,_Bolivia.jpg" id="98" name="Google Shape;98;p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51100" y="863600"/>
            <a:ext cx="8318500" cy="1201822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1219200" y="2336800"/>
            <a:ext cx="13487400" cy="49149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</a:pPr>
            <a:r>
              <a:rPr lang="en-US">
                <a:solidFill>
                  <a:srgbClr val="546056"/>
                </a:solidFill>
              </a:rPr>
              <a:t>You can see </a:t>
            </a:r>
            <a:r>
              <a:rPr b="1" lang="en-US"/>
              <a:t>flamingos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1219200" y="7607300"/>
            <a:ext cx="13487400" cy="50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10200"/>
              <a:buFont typeface="Arial"/>
              <a:buNone/>
            </a:pPr>
            <a:r>
              <a:rPr lang="en-US" sz="10200"/>
              <a:t>It’s </a:t>
            </a:r>
            <a:r>
              <a:rPr b="1" lang="en-US" sz="9600">
                <a:solidFill>
                  <a:srgbClr val="F4A4C0"/>
                </a:solidFill>
                <a:latin typeface="Oswald"/>
                <a:ea typeface="Oswald"/>
                <a:cs typeface="Oswald"/>
                <a:sym typeface="Oswald"/>
              </a:rPr>
              <a:t>pink</a:t>
            </a:r>
            <a:r>
              <a:rPr b="1" lang="en-US" sz="9600"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10200"/>
              <a:t>and </a:t>
            </a:r>
            <a:r>
              <a:rPr b="1" lang="en-US" sz="9600">
                <a:latin typeface="Oswald"/>
                <a:ea typeface="Oswald"/>
                <a:cs typeface="Oswald"/>
                <a:sym typeface="Oswald"/>
              </a:rPr>
              <a:t>exciting</a:t>
            </a:r>
            <a:r>
              <a:rPr b="1" lang="en-US" sz="9600"/>
              <a:t>!</a:t>
            </a:r>
            <a:endParaRPr sz="9600"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que_Macho_Bolivia.jpg" id="105" name="Google Shape;105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15203" y="558595"/>
            <a:ext cx="12521001" cy="87624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sfruta_un_buen_Pique_Macho.jpg" id="106" name="Google Shape;106;p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67138" y="558595"/>
            <a:ext cx="7772401" cy="89154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1212850" y="9141659"/>
            <a:ext cx="21958300" cy="2006601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9800"/>
              <a:buFont typeface="Palatino"/>
              <a:buNone/>
            </a:pPr>
            <a:r>
              <a:rPr lang="en-US">
                <a:solidFill>
                  <a:srgbClr val="546056"/>
                </a:solidFill>
              </a:rPr>
              <a:t>You can </a:t>
            </a:r>
            <a:r>
              <a:rPr b="1" lang="en-US"/>
              <a:t>eat </a:t>
            </a:r>
            <a:r>
              <a:rPr lang="en-US">
                <a:solidFill>
                  <a:srgbClr val="546056"/>
                </a:solidFill>
              </a:rPr>
              <a:t>Pique Macho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1212850" y="11148259"/>
            <a:ext cx="21958300" cy="18034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 lnSpcReduction="20000"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17D75"/>
              </a:buClr>
              <a:buSzPts val="11270"/>
              <a:buFont typeface="Arial"/>
              <a:buNone/>
            </a:pPr>
            <a:r>
              <a:rPr lang="en-US" sz="11270"/>
              <a:t>It’s </a:t>
            </a:r>
            <a:r>
              <a:rPr b="1" lang="en-US" sz="9600">
                <a:latin typeface="Oswald"/>
                <a:ea typeface="Oswald"/>
                <a:cs typeface="Oswald"/>
                <a:sym typeface="Oswald"/>
              </a:rPr>
              <a:t>spicy</a:t>
            </a:r>
            <a:r>
              <a:rPr lang="en-US" sz="11270"/>
              <a:t>!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James's_Flamingoes_in_Laguna_Colorada,_Bolivia.jpg" id="113" name="Google Shape;113;p5"/>
          <p:cNvPicPr preferRelativeResize="0"/>
          <p:nvPr/>
        </p:nvPicPr>
        <p:blipFill rotWithShape="1">
          <a:blip r:embed="rId3">
            <a:alphaModFix/>
          </a:blip>
          <a:srcRect b="0" l="0" r="0" t="3430"/>
          <a:stretch/>
        </p:blipFill>
        <p:spPr>
          <a:xfrm rot="-257120">
            <a:off x="8571754" y="3106383"/>
            <a:ext cx="9890237" cy="6364776"/>
          </a:xfrm>
          <a:prstGeom prst="rect">
            <a:avLst/>
          </a:prstGeom>
          <a:noFill/>
          <a:ln cap="flat" cmpd="sng" w="88900">
            <a:solidFill>
              <a:srgbClr val="FFFFFF"/>
            </a:solidFill>
            <a:prstDash val="solid"/>
            <a:miter lim="400000"/>
            <a:headEnd len="sm" w="sm" type="none"/>
            <a:tailEnd len="sm" w="sm" type="none"/>
          </a:ln>
        </p:spPr>
      </p:pic>
      <p:sp>
        <p:nvSpPr>
          <p:cNvPr id="114" name="Google Shape;114;p5"/>
          <p:cNvSpPr txBox="1"/>
          <p:nvPr>
            <p:ph idx="4294967295" type="ctrTitle"/>
          </p:nvPr>
        </p:nvSpPr>
        <p:spPr>
          <a:xfrm>
            <a:off x="1212850" y="-1645917"/>
            <a:ext cx="21958300" cy="4089401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0"/>
              <a:buFont typeface="Palatino"/>
              <a:buNone/>
            </a:pPr>
            <a:r>
              <a:rPr lang="en-US" sz="13500">
                <a:solidFill>
                  <a:schemeClr val="lt1"/>
                </a:solidFill>
              </a:rPr>
              <a:t>What is this </a:t>
            </a:r>
            <a:r>
              <a:rPr b="1" lang="en-US" sz="13500">
                <a:solidFill>
                  <a:schemeClr val="lt1"/>
                </a:solidFill>
              </a:rPr>
              <a:t>country</a:t>
            </a:r>
            <a:r>
              <a:rPr lang="en-US" sz="13500">
                <a:solidFill>
                  <a:schemeClr val="lt1"/>
                </a:solidFill>
              </a:rPr>
              <a:t>?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115" name="Google Shape;115;p5"/>
          <p:cNvGrpSpPr/>
          <p:nvPr/>
        </p:nvGrpSpPr>
        <p:grpSpPr>
          <a:xfrm>
            <a:off x="758867" y="4389795"/>
            <a:ext cx="8343231" cy="9351607"/>
            <a:chOff x="-25402" y="-25402"/>
            <a:chExt cx="8343229" cy="9351606"/>
          </a:xfrm>
        </p:grpSpPr>
        <p:grpSp>
          <p:nvGrpSpPr>
            <p:cNvPr id="116" name="Google Shape;116;p5"/>
            <p:cNvGrpSpPr/>
            <p:nvPr/>
          </p:nvGrpSpPr>
          <p:grpSpPr>
            <a:xfrm>
              <a:off x="-25402" y="-25402"/>
              <a:ext cx="7226207" cy="9351606"/>
              <a:chOff x="-1" y="-1"/>
              <a:chExt cx="7226205" cy="9351604"/>
            </a:xfrm>
          </p:grpSpPr>
          <p:sp>
            <p:nvSpPr>
              <p:cNvPr id="117" name="Google Shape;117;p5"/>
              <p:cNvSpPr/>
              <p:nvPr/>
            </p:nvSpPr>
            <p:spPr>
              <a:xfrm>
                <a:off x="25399" y="25399"/>
                <a:ext cx="7175405" cy="9300804"/>
              </a:xfrm>
              <a:custGeom>
                <a:rect b="b" l="l" r="r" t="t"/>
                <a:pathLst>
                  <a:path extrusionOk="0" h="21600" w="21600">
                    <a:moveTo>
                      <a:pt x="1385" y="0"/>
                    </a:moveTo>
                    <a:cubicBezTo>
                      <a:pt x="616" y="0"/>
                      <a:pt x="0" y="475"/>
                      <a:pt x="0" y="1069"/>
                    </a:cubicBezTo>
                    <a:cubicBezTo>
                      <a:pt x="0" y="1490"/>
                      <a:pt x="321" y="1855"/>
                      <a:pt x="782" y="2028"/>
                    </a:cubicBezTo>
                    <a:lnTo>
                      <a:pt x="782" y="21600"/>
                    </a:lnTo>
                    <a:lnTo>
                      <a:pt x="1993" y="21600"/>
                    </a:lnTo>
                    <a:lnTo>
                      <a:pt x="1993" y="2023"/>
                    </a:lnTo>
                    <a:cubicBezTo>
                      <a:pt x="2454" y="1850"/>
                      <a:pt x="2769" y="1490"/>
                      <a:pt x="2769" y="1069"/>
                    </a:cubicBezTo>
                    <a:cubicBezTo>
                      <a:pt x="2769" y="481"/>
                      <a:pt x="2155" y="0"/>
                      <a:pt x="1385" y="0"/>
                    </a:cubicBezTo>
                    <a:close/>
                    <a:moveTo>
                      <a:pt x="6999" y="2126"/>
                    </a:moveTo>
                    <a:cubicBezTo>
                      <a:pt x="4468" y="2126"/>
                      <a:pt x="2565" y="2616"/>
                      <a:pt x="2565" y="2616"/>
                    </a:cubicBezTo>
                    <a:lnTo>
                      <a:pt x="2565" y="13368"/>
                    </a:lnTo>
                    <a:cubicBezTo>
                      <a:pt x="2565" y="13368"/>
                      <a:pt x="4468" y="12878"/>
                      <a:pt x="6999" y="12878"/>
                    </a:cubicBezTo>
                    <a:cubicBezTo>
                      <a:pt x="9530" y="12878"/>
                      <a:pt x="12210" y="14253"/>
                      <a:pt x="14916" y="14253"/>
                    </a:cubicBezTo>
                    <a:cubicBezTo>
                      <a:pt x="17622" y="14253"/>
                      <a:pt x="21600" y="13368"/>
                      <a:pt x="21600" y="13368"/>
                    </a:cubicBezTo>
                    <a:lnTo>
                      <a:pt x="21600" y="2616"/>
                    </a:lnTo>
                    <a:cubicBezTo>
                      <a:pt x="21600" y="2616"/>
                      <a:pt x="17615" y="3501"/>
                      <a:pt x="14916" y="3501"/>
                    </a:cubicBezTo>
                    <a:cubicBezTo>
                      <a:pt x="12217" y="3501"/>
                      <a:pt x="9530" y="2126"/>
                      <a:pt x="6999" y="21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46056"/>
                  </a:buClr>
                  <a:buSzPts val="3800"/>
                  <a:buFont typeface="Palatino"/>
                  <a:buNone/>
                </a:pPr>
                <a:r>
                  <a:t/>
                </a:r>
                <a:endParaRPr b="1" i="0" sz="3800" u="none" cap="none" strike="noStrike">
                  <a:solidFill>
                    <a:srgbClr val="546056"/>
                  </a:solidFill>
                  <a:latin typeface="Palatino"/>
                  <a:ea typeface="Palatino"/>
                  <a:cs typeface="Palatino"/>
                  <a:sym typeface="Palatino"/>
                </a:endParaRPr>
              </a:p>
            </p:txBody>
          </p:sp>
          <p:pic>
            <p:nvPicPr>
              <p:cNvPr descr="Drapeau Drapeau" id="118" name="Google Shape;118;p5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-1" y="-1"/>
                <a:ext cx="7226205" cy="935160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bobo.png" id="119" name="Google Shape;119;p5"/>
            <p:cNvPicPr preferRelativeResize="0"/>
            <p:nvPr/>
          </p:nvPicPr>
          <p:blipFill rotWithShape="1">
            <a:blip r:embed="rId5">
              <a:alphaModFix/>
            </a:blip>
            <a:srcRect b="63281" l="1664" r="49999" t="0"/>
            <a:stretch/>
          </p:blipFill>
          <p:spPr>
            <a:xfrm>
              <a:off x="640367" y="882189"/>
              <a:ext cx="7677460" cy="547295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Isla_de_Pescado_Uyuni_Bolivia.jpg" id="120" name="Google Shape;120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570811">
            <a:off x="16693525" y="5868765"/>
            <a:ext cx="6451562" cy="4838671"/>
          </a:xfrm>
          <a:prstGeom prst="rect">
            <a:avLst/>
          </a:prstGeom>
          <a:noFill/>
          <a:ln cap="flat" cmpd="sng" w="88900">
            <a:solidFill>
              <a:srgbClr val="FFFFFF"/>
            </a:solidFill>
            <a:prstDash val="solid"/>
            <a:miter lim="400000"/>
            <a:headEnd len="sm" w="sm" type="none"/>
            <a:tailEnd len="sm" w="sm" type="none"/>
          </a:ln>
          <a:effectLst>
            <a:outerShdw blurRad="50800" rotWithShape="0" dir="2700000" dist="63500">
              <a:srgbClr val="000000">
                <a:alpha val="49803"/>
              </a:srgbClr>
            </a:outerShdw>
          </a:effectLst>
        </p:spPr>
      </p:pic>
      <p:pic>
        <p:nvPicPr>
          <p:cNvPr descr="Disfruta_un_buen_Pique_Macho.jpg" id="121" name="Google Shape;121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192000" y="8305800"/>
            <a:ext cx="5871300" cy="4403476"/>
          </a:xfrm>
          <a:prstGeom prst="rect">
            <a:avLst/>
          </a:prstGeom>
          <a:noFill/>
          <a:ln cap="flat" cmpd="sng" w="88900">
            <a:solidFill>
              <a:srgbClr val="FFFFFF"/>
            </a:solidFill>
            <a:prstDash val="solid"/>
            <a:miter lim="400000"/>
            <a:headEnd len="sm" w="sm" type="none"/>
            <a:tailEnd len="sm" w="sm" type="none"/>
          </a:ln>
          <a:effectLst>
            <a:outerShdw blurRad="50800" rotWithShape="0" dir="2700000" dist="63500">
              <a:srgbClr val="000000">
                <a:alpha val="49803"/>
              </a:srgbClr>
            </a:outerShdw>
          </a:effectLst>
        </p:spPr>
      </p:pic>
      <p:sp>
        <p:nvSpPr>
          <p:cNvPr id="122" name="Google Shape;122;p5"/>
          <p:cNvSpPr txBox="1"/>
          <p:nvPr/>
        </p:nvSpPr>
        <p:spPr>
          <a:xfrm>
            <a:off x="-281406" y="6648356"/>
            <a:ext cx="24376800" cy="7121700"/>
          </a:xfrm>
          <a:prstGeom prst="rect">
            <a:avLst/>
          </a:prstGeom>
          <a:noFill/>
          <a:ln>
            <a:noFill/>
          </a:ln>
          <a:effectLst>
            <a:outerShdw blurRad="190500" rotWithShape="0" dir="5400000" dist="8455">
              <a:srgbClr val="000000"/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B41"/>
              </a:buClr>
              <a:buSzPts val="45600"/>
              <a:buFont typeface="Short Stack"/>
              <a:buNone/>
            </a:pPr>
            <a:r>
              <a:rPr b="1" i="0" lang="en-US" sz="45600" u="none" cap="none" strike="noStrike">
                <a:solidFill>
                  <a:srgbClr val="FEFB41"/>
                </a:solidFill>
                <a:latin typeface="Short Stack"/>
                <a:ea typeface="Short Stack"/>
                <a:cs typeface="Short Stack"/>
                <a:sym typeface="Short Stack"/>
              </a:rPr>
              <a:t>QUIZ!!!!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"/>
          <p:cNvSpPr txBox="1"/>
          <p:nvPr>
            <p:ph type="title"/>
          </p:nvPr>
        </p:nvSpPr>
        <p:spPr>
          <a:xfrm>
            <a:off x="7759043" y="0"/>
            <a:ext cx="21958301" cy="2768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0"/>
              <a:buFont typeface="Palatino"/>
              <a:buNone/>
            </a:pPr>
            <a:r>
              <a:rPr lang="en-US" sz="13500"/>
              <a:t>What is this </a:t>
            </a:r>
            <a:r>
              <a:rPr b="1" lang="en-US" sz="13500"/>
              <a:t>country</a:t>
            </a:r>
            <a:r>
              <a:rPr lang="en-US" sz="13500"/>
              <a:t>?</a:t>
            </a:r>
            <a:endParaRPr/>
          </a:p>
        </p:txBody>
      </p:sp>
      <p:sp>
        <p:nvSpPr>
          <p:cNvPr id="128" name="Google Shape;128;p6"/>
          <p:cNvSpPr txBox="1"/>
          <p:nvPr/>
        </p:nvSpPr>
        <p:spPr>
          <a:xfrm rot="-194914">
            <a:off x="-618016" y="-427998"/>
            <a:ext cx="9025039" cy="3624596"/>
          </a:xfrm>
          <a:prstGeom prst="rect">
            <a:avLst/>
          </a:prstGeom>
          <a:noFill/>
          <a:ln>
            <a:noFill/>
          </a:ln>
          <a:effectLst>
            <a:outerShdw blurRad="190500" rotWithShape="0" dir="5400000" dist="8455">
              <a:srgbClr val="000000"/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B41"/>
              </a:buClr>
              <a:buSzPts val="19600"/>
              <a:buFont typeface="Short Stack"/>
              <a:buNone/>
            </a:pPr>
            <a:r>
              <a:rPr b="1" i="0" lang="en-US" sz="19600" u="none" cap="none" strike="noStrike">
                <a:solidFill>
                  <a:srgbClr val="FEFB41"/>
                </a:solidFill>
                <a:latin typeface="Short Stack"/>
                <a:ea typeface="Short Stack"/>
                <a:cs typeface="Short Stack"/>
                <a:sym typeface="Short Stack"/>
              </a:rPr>
              <a:t>QUIZ</a:t>
            </a:r>
            <a:endParaRPr/>
          </a:p>
        </p:txBody>
      </p:sp>
      <p:sp>
        <p:nvSpPr>
          <p:cNvPr id="129" name="Google Shape;129;p6"/>
          <p:cNvSpPr txBox="1"/>
          <p:nvPr/>
        </p:nvSpPr>
        <p:spPr>
          <a:xfrm>
            <a:off x="2985755" y="4624356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/>
          </a:p>
        </p:txBody>
      </p:sp>
      <p:sp>
        <p:nvSpPr>
          <p:cNvPr id="130" name="Google Shape;130;p6"/>
          <p:cNvSpPr txBox="1"/>
          <p:nvPr/>
        </p:nvSpPr>
        <p:spPr>
          <a:xfrm>
            <a:off x="10949148" y="4977183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/>
          </a:p>
        </p:txBody>
      </p:sp>
      <p:sp>
        <p:nvSpPr>
          <p:cNvPr id="131" name="Google Shape;131;p6"/>
          <p:cNvSpPr txBox="1"/>
          <p:nvPr/>
        </p:nvSpPr>
        <p:spPr>
          <a:xfrm>
            <a:off x="18411784" y="4624356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/>
          </a:p>
        </p:txBody>
      </p:sp>
      <p:sp>
        <p:nvSpPr>
          <p:cNvPr id="132" name="Google Shape;132;p6"/>
          <p:cNvSpPr txBox="1"/>
          <p:nvPr/>
        </p:nvSpPr>
        <p:spPr>
          <a:xfrm>
            <a:off x="755103" y="9491080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Bolivia</a:t>
            </a:r>
            <a:endParaRPr/>
          </a:p>
        </p:txBody>
      </p:sp>
      <p:sp>
        <p:nvSpPr>
          <p:cNvPr id="133" name="Google Shape;133;p6"/>
          <p:cNvSpPr txBox="1"/>
          <p:nvPr/>
        </p:nvSpPr>
        <p:spPr>
          <a:xfrm>
            <a:off x="8502470" y="9106383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Mexico</a:t>
            </a:r>
            <a:endParaRPr/>
          </a:p>
        </p:txBody>
      </p:sp>
      <p:sp>
        <p:nvSpPr>
          <p:cNvPr id="134" name="Google Shape;134;p6"/>
          <p:cNvSpPr txBox="1"/>
          <p:nvPr/>
        </p:nvSpPr>
        <p:spPr>
          <a:xfrm>
            <a:off x="16061382" y="8773530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America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 txBox="1"/>
          <p:nvPr>
            <p:ph type="title"/>
          </p:nvPr>
        </p:nvSpPr>
        <p:spPr>
          <a:xfrm>
            <a:off x="7759043" y="0"/>
            <a:ext cx="21958301" cy="2768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0"/>
              <a:buFont typeface="Palatino"/>
              <a:buNone/>
            </a:pPr>
            <a:r>
              <a:rPr lang="en-US" sz="13500"/>
              <a:t>What is this </a:t>
            </a:r>
            <a:r>
              <a:rPr b="1" lang="en-US" sz="13500"/>
              <a:t>country</a:t>
            </a:r>
            <a:r>
              <a:rPr lang="en-US" sz="13500"/>
              <a:t>?</a:t>
            </a:r>
            <a:endParaRPr sz="13500"/>
          </a:p>
        </p:txBody>
      </p:sp>
      <p:sp>
        <p:nvSpPr>
          <p:cNvPr id="140" name="Google Shape;140;p7"/>
          <p:cNvSpPr txBox="1"/>
          <p:nvPr/>
        </p:nvSpPr>
        <p:spPr>
          <a:xfrm rot="-194914">
            <a:off x="-618016" y="-427998"/>
            <a:ext cx="9025039" cy="3624596"/>
          </a:xfrm>
          <a:prstGeom prst="rect">
            <a:avLst/>
          </a:prstGeom>
          <a:noFill/>
          <a:ln>
            <a:noFill/>
          </a:ln>
          <a:effectLst>
            <a:outerShdw blurRad="190500" rotWithShape="0" dir="5400000" dist="8455">
              <a:srgbClr val="000000"/>
            </a:outerShdw>
          </a:effectLst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B41"/>
              </a:buClr>
              <a:buSzPts val="19600"/>
              <a:buFont typeface="Short Stack"/>
              <a:buNone/>
            </a:pPr>
            <a:r>
              <a:rPr b="1" i="0" lang="en-US" sz="19600" u="none" cap="none" strike="noStrike">
                <a:solidFill>
                  <a:srgbClr val="FEFB41"/>
                </a:solidFill>
                <a:latin typeface="Short Stack"/>
                <a:ea typeface="Short Stack"/>
                <a:cs typeface="Short Stack"/>
                <a:sym typeface="Short Stack"/>
              </a:rPr>
              <a:t>QUIZ</a:t>
            </a:r>
            <a:endParaRPr/>
          </a:p>
        </p:txBody>
      </p:sp>
      <p:pic>
        <p:nvPicPr>
          <p:cNvPr descr="Dessin" id="141" name="Google Shape;1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3600" y="4311470"/>
            <a:ext cx="4246922" cy="4078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ssin" id="142" name="Google Shape;14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56226" y="4509539"/>
            <a:ext cx="4246921" cy="4078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ssin" id="143" name="Google Shape;14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39891" y="4334565"/>
            <a:ext cx="4246922" cy="4078564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7"/>
          <p:cNvSpPr txBox="1"/>
          <p:nvPr/>
        </p:nvSpPr>
        <p:spPr>
          <a:xfrm>
            <a:off x="2985755" y="4624356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/>
          </a:p>
        </p:txBody>
      </p:sp>
      <p:sp>
        <p:nvSpPr>
          <p:cNvPr id="145" name="Google Shape;145;p7"/>
          <p:cNvSpPr txBox="1"/>
          <p:nvPr/>
        </p:nvSpPr>
        <p:spPr>
          <a:xfrm>
            <a:off x="10949148" y="4977183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/>
          </a:p>
        </p:txBody>
      </p:sp>
      <p:sp>
        <p:nvSpPr>
          <p:cNvPr id="146" name="Google Shape;146;p7"/>
          <p:cNvSpPr txBox="1"/>
          <p:nvPr/>
        </p:nvSpPr>
        <p:spPr>
          <a:xfrm>
            <a:off x="18411784" y="4624356"/>
            <a:ext cx="5112235" cy="345279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0"/>
              <a:buFont typeface="Arial"/>
              <a:buNone/>
            </a:pPr>
            <a:r>
              <a:rPr b="0" i="0" lang="en-US" sz="2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/>
          </a:p>
        </p:txBody>
      </p:sp>
      <p:sp>
        <p:nvSpPr>
          <p:cNvPr id="147" name="Google Shape;147;p7"/>
          <p:cNvSpPr txBox="1"/>
          <p:nvPr/>
        </p:nvSpPr>
        <p:spPr>
          <a:xfrm>
            <a:off x="755103" y="9491080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Bolivia</a:t>
            </a:r>
            <a:endParaRPr/>
          </a:p>
        </p:txBody>
      </p:sp>
      <p:sp>
        <p:nvSpPr>
          <p:cNvPr id="148" name="Google Shape;148;p7"/>
          <p:cNvSpPr txBox="1"/>
          <p:nvPr/>
        </p:nvSpPr>
        <p:spPr>
          <a:xfrm>
            <a:off x="8502470" y="9106383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Mexico</a:t>
            </a:r>
            <a:endParaRPr/>
          </a:p>
        </p:txBody>
      </p:sp>
      <p:sp>
        <p:nvSpPr>
          <p:cNvPr id="149" name="Google Shape;149;p7"/>
          <p:cNvSpPr txBox="1"/>
          <p:nvPr/>
        </p:nvSpPr>
        <p:spPr>
          <a:xfrm>
            <a:off x="16061382" y="8773530"/>
            <a:ext cx="7003941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00"/>
              <a:buFont typeface="Arial Rounded"/>
              <a:buNone/>
            </a:pPr>
            <a:r>
              <a:rPr b="1" i="0" lang="en-US" sz="91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America</a:t>
            </a:r>
            <a:endParaRPr/>
          </a:p>
        </p:txBody>
      </p:sp>
    </p:spTree>
  </p:cSld>
  <p:clrMapOvr>
    <a:masterClrMapping/>
  </p:clrMapOvr>
  <p:transition advClick="0" p14:dur="400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699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9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699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9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8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 txBox="1"/>
          <p:nvPr>
            <p:ph type="title"/>
          </p:nvPr>
        </p:nvSpPr>
        <p:spPr>
          <a:xfrm>
            <a:off x="768044" y="5246605"/>
            <a:ext cx="22847912" cy="846939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19300"/>
              <a:buFont typeface="Palatino"/>
              <a:buNone/>
            </a:pPr>
            <a:r>
              <a:rPr b="1" lang="en-US" sz="19300"/>
              <a:t>Bolivia</a:t>
            </a:r>
            <a:r>
              <a:rPr lang="en-US" sz="15400"/>
              <a:t>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6056"/>
              </a:buClr>
              <a:buSzPts val="15400"/>
              <a:buFont typeface="Palatino"/>
              <a:buNone/>
            </a:pPr>
            <a:r>
              <a:rPr lang="en-US" sz="15400"/>
              <a:t>is a nice country!</a:t>
            </a:r>
            <a:endParaRPr/>
          </a:p>
        </p:txBody>
      </p:sp>
      <p:sp>
        <p:nvSpPr>
          <p:cNvPr id="155" name="Google Shape;155;p8"/>
          <p:cNvSpPr txBox="1"/>
          <p:nvPr/>
        </p:nvSpPr>
        <p:spPr>
          <a:xfrm>
            <a:off x="2277852" y="505883"/>
            <a:ext cx="4475082" cy="63521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500"/>
              <a:buFont typeface="Arial"/>
              <a:buNone/>
            </a:pPr>
            <a:r>
              <a:rPr b="0" i="0" lang="en-US" sz="4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/>
          </a:p>
        </p:txBody>
      </p:sp>
      <p:grpSp>
        <p:nvGrpSpPr>
          <p:cNvPr id="156" name="Google Shape;156;p8"/>
          <p:cNvGrpSpPr/>
          <p:nvPr/>
        </p:nvGrpSpPr>
        <p:grpSpPr>
          <a:xfrm rot="937297">
            <a:off x="16631368" y="707693"/>
            <a:ext cx="6486652" cy="7275623"/>
            <a:chOff x="-25402" y="-25400"/>
            <a:chExt cx="6486651" cy="7275622"/>
          </a:xfrm>
        </p:grpSpPr>
        <p:grpSp>
          <p:nvGrpSpPr>
            <p:cNvPr id="157" name="Google Shape;157;p8"/>
            <p:cNvGrpSpPr/>
            <p:nvPr/>
          </p:nvGrpSpPr>
          <p:grpSpPr>
            <a:xfrm>
              <a:off x="-25402" y="-25400"/>
              <a:ext cx="5624623" cy="7275622"/>
              <a:chOff x="-1" y="0"/>
              <a:chExt cx="5624621" cy="7275621"/>
            </a:xfrm>
          </p:grpSpPr>
          <p:sp>
            <p:nvSpPr>
              <p:cNvPr id="158" name="Google Shape;158;p8"/>
              <p:cNvSpPr/>
              <p:nvPr/>
            </p:nvSpPr>
            <p:spPr>
              <a:xfrm>
                <a:off x="25399" y="25400"/>
                <a:ext cx="5573821" cy="7224821"/>
              </a:xfrm>
              <a:custGeom>
                <a:rect b="b" l="l" r="r" t="t"/>
                <a:pathLst>
                  <a:path extrusionOk="0" h="21600" w="21600">
                    <a:moveTo>
                      <a:pt x="1385" y="0"/>
                    </a:moveTo>
                    <a:cubicBezTo>
                      <a:pt x="616" y="0"/>
                      <a:pt x="0" y="475"/>
                      <a:pt x="0" y="1069"/>
                    </a:cubicBezTo>
                    <a:cubicBezTo>
                      <a:pt x="0" y="1490"/>
                      <a:pt x="321" y="1855"/>
                      <a:pt x="782" y="2028"/>
                    </a:cubicBezTo>
                    <a:lnTo>
                      <a:pt x="782" y="21600"/>
                    </a:lnTo>
                    <a:lnTo>
                      <a:pt x="1993" y="21600"/>
                    </a:lnTo>
                    <a:lnTo>
                      <a:pt x="1993" y="2023"/>
                    </a:lnTo>
                    <a:cubicBezTo>
                      <a:pt x="2454" y="1850"/>
                      <a:pt x="2769" y="1490"/>
                      <a:pt x="2769" y="1069"/>
                    </a:cubicBezTo>
                    <a:cubicBezTo>
                      <a:pt x="2769" y="481"/>
                      <a:pt x="2155" y="0"/>
                      <a:pt x="1385" y="0"/>
                    </a:cubicBezTo>
                    <a:close/>
                    <a:moveTo>
                      <a:pt x="6999" y="2126"/>
                    </a:moveTo>
                    <a:cubicBezTo>
                      <a:pt x="4468" y="2126"/>
                      <a:pt x="2565" y="2616"/>
                      <a:pt x="2565" y="2616"/>
                    </a:cubicBezTo>
                    <a:lnTo>
                      <a:pt x="2565" y="13368"/>
                    </a:lnTo>
                    <a:cubicBezTo>
                      <a:pt x="2565" y="13368"/>
                      <a:pt x="4468" y="12878"/>
                      <a:pt x="6999" y="12878"/>
                    </a:cubicBezTo>
                    <a:cubicBezTo>
                      <a:pt x="9530" y="12878"/>
                      <a:pt x="12210" y="14253"/>
                      <a:pt x="14916" y="14253"/>
                    </a:cubicBezTo>
                    <a:cubicBezTo>
                      <a:pt x="17622" y="14253"/>
                      <a:pt x="21600" y="13368"/>
                      <a:pt x="21600" y="13368"/>
                    </a:cubicBezTo>
                    <a:lnTo>
                      <a:pt x="21600" y="2616"/>
                    </a:lnTo>
                    <a:cubicBezTo>
                      <a:pt x="21600" y="2616"/>
                      <a:pt x="17615" y="3501"/>
                      <a:pt x="14916" y="3501"/>
                    </a:cubicBezTo>
                    <a:cubicBezTo>
                      <a:pt x="12217" y="3501"/>
                      <a:pt x="9530" y="2126"/>
                      <a:pt x="6999" y="21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46056"/>
                  </a:buClr>
                  <a:buSzPts val="3800"/>
                  <a:buFont typeface="Palatino"/>
                  <a:buNone/>
                </a:pPr>
                <a:r>
                  <a:t/>
                </a:r>
                <a:endParaRPr b="1" i="0" sz="3800" u="none" cap="none" strike="noStrike">
                  <a:solidFill>
                    <a:srgbClr val="546056"/>
                  </a:solidFill>
                  <a:latin typeface="Palatino"/>
                  <a:ea typeface="Palatino"/>
                  <a:cs typeface="Palatino"/>
                  <a:sym typeface="Palatino"/>
                </a:endParaRPr>
              </a:p>
            </p:txBody>
          </p:sp>
          <p:pic>
            <p:nvPicPr>
              <p:cNvPr descr="Drapeau Drapeau" id="159" name="Google Shape;159;p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1" y="0"/>
                <a:ext cx="5624621" cy="727562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bobo.png" id="160" name="Google Shape;160;p8"/>
            <p:cNvPicPr preferRelativeResize="0"/>
            <p:nvPr/>
          </p:nvPicPr>
          <p:blipFill rotWithShape="1">
            <a:blip r:embed="rId4">
              <a:alphaModFix/>
            </a:blip>
            <a:srcRect b="63281" l="1664" r="49999" t="0"/>
            <a:stretch/>
          </p:blipFill>
          <p:spPr>
            <a:xfrm>
              <a:off x="497434" y="685280"/>
              <a:ext cx="5963815" cy="425136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Dessin" id="161" name="Google Shape;16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0331" y="399584"/>
            <a:ext cx="7190062" cy="6905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p14:dur="2250">
    <p:checker dir="vert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BrushedCanvas">
  <a:themeElements>
    <a:clrScheme name="BrushedCanvas">
      <a:dk1>
        <a:srgbClr val="000000"/>
      </a:dk1>
      <a:lt1>
        <a:srgbClr val="FFFFFF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rushedCanvas">
  <a:themeElements>
    <a:clrScheme name="BrushedCanvas">
      <a:dk1>
        <a:srgbClr val="546056"/>
      </a:dk1>
      <a:lt1>
        <a:srgbClr val="600C52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